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Lst>
  <p:handoutMasterIdLst>
    <p:handoutMasterId r:id="rId12"/>
  </p:handoutMasterIdLst>
  <p:sldIdLst>
    <p:sldId id="265" r:id="rId3"/>
    <p:sldId id="267" r:id="rId4"/>
    <p:sldId id="268" r:id="rId5"/>
    <p:sldId id="272" r:id="rId6"/>
    <p:sldId id="273" r:id="rId7"/>
    <p:sldId id="269" r:id="rId8"/>
    <p:sldId id="271" r:id="rId9"/>
    <p:sldId id="270" r:id="rId10"/>
    <p:sldId id="274" r:id="rId11"/>
  </p:sldIdLst>
  <p:sldSz cx="9906000" cy="6858000" type="A4"/>
  <p:notesSz cx="9144000" cy="6858000"/>
  <p:defaultTextStyle>
    <a:defPPr>
      <a:defRPr lang="et-E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534988" indent="-77788"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1071563" indent="-157163"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608138" indent="-236538"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2144713" indent="-315913"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E2BC"/>
    <a:srgbClr val="14902D"/>
    <a:srgbClr val="575757"/>
    <a:srgbClr val="0080C9"/>
    <a:srgbClr val="33A02C"/>
    <a:srgbClr val="001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49" autoAdjust="0"/>
  </p:normalViewPr>
  <p:slideViewPr>
    <p:cSldViewPr snapToGrid="0">
      <p:cViewPr varScale="1">
        <p:scale>
          <a:sx n="116" d="100"/>
          <a:sy n="116" d="100"/>
        </p:scale>
        <p:origin x="1164" y="108"/>
      </p:cViewPr>
      <p:guideLst>
        <p:guide orient="horz" pos="2160"/>
        <p:guide pos="312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2BE9D1-A050-4ED4-945D-B5088E81A767}" type="doc">
      <dgm:prSet loTypeId="urn:microsoft.com/office/officeart/2005/8/layout/venn1" loCatId="relationship" qsTypeId="urn:microsoft.com/office/officeart/2005/8/quickstyle/simple4" qsCatId="simple" csTypeId="urn:microsoft.com/office/officeart/2005/8/colors/colorful2" csCatId="colorful" phldr="1"/>
      <dgm:spPr/>
    </dgm:pt>
    <dgm:pt modelId="{95844E56-820E-420D-8672-1F8511C5BF6D}" type="pres">
      <dgm:prSet presAssocID="{E82BE9D1-A050-4ED4-945D-B5088E81A767}" presName="compositeShape" presStyleCnt="0">
        <dgm:presLayoutVars>
          <dgm:chMax val="7"/>
          <dgm:dir/>
          <dgm:resizeHandles val="exact"/>
        </dgm:presLayoutVars>
      </dgm:prSet>
      <dgm:spPr/>
    </dgm:pt>
  </dgm:ptLst>
  <dgm:cxnLst>
    <dgm:cxn modelId="{B58A1B6E-5442-43D6-83E8-8F2220BF6FB4}" type="presOf" srcId="{E82BE9D1-A050-4ED4-945D-B5088E81A767}" destId="{95844E56-820E-420D-8672-1F8511C5BF6D}"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2D663F-F69B-47A0-89C5-A3A78C8FA6C8}"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t-EE"/>
        </a:p>
      </dgm:t>
    </dgm:pt>
    <dgm:pt modelId="{A5D4202F-12E0-47E7-BE02-1A8CA8546691}">
      <dgm:prSet phldrT="[Tekst]"/>
      <dgm:spPr/>
      <dgm:t>
        <a:bodyPr/>
        <a:lstStyle/>
        <a:p>
          <a:r>
            <a:rPr lang="en-GB" noProof="0" dirty="0" smtClean="0"/>
            <a:t>Trigger</a:t>
          </a:r>
          <a:endParaRPr lang="en-GB" noProof="0" dirty="0"/>
        </a:p>
      </dgm:t>
    </dgm:pt>
    <dgm:pt modelId="{A6EEE83D-F957-414E-B18C-07A0644076FA}" type="parTrans" cxnId="{6E086E23-455D-4CCB-99BF-AC0EC0BA64D3}">
      <dgm:prSet/>
      <dgm:spPr/>
      <dgm:t>
        <a:bodyPr/>
        <a:lstStyle/>
        <a:p>
          <a:endParaRPr lang="et-EE"/>
        </a:p>
      </dgm:t>
    </dgm:pt>
    <dgm:pt modelId="{EA134C9D-8C01-4D1C-AE6A-E133047359A4}" type="sibTrans" cxnId="{6E086E23-455D-4CCB-99BF-AC0EC0BA64D3}">
      <dgm:prSet/>
      <dgm:spPr/>
      <dgm:t>
        <a:bodyPr/>
        <a:lstStyle/>
        <a:p>
          <a:endParaRPr lang="en-GB" noProof="0" dirty="0"/>
        </a:p>
      </dgm:t>
    </dgm:pt>
    <dgm:pt modelId="{3C0846FD-DB37-4BD7-9544-3255D7BE2E36}">
      <dgm:prSet phldrT="[Tekst]"/>
      <dgm:spPr/>
      <dgm:t>
        <a:bodyPr/>
        <a:lstStyle/>
        <a:p>
          <a:r>
            <a:rPr lang="en-GB" noProof="0" dirty="0" smtClean="0"/>
            <a:t>Generating</a:t>
          </a:r>
          <a:endParaRPr lang="en-GB" noProof="0" dirty="0"/>
        </a:p>
      </dgm:t>
    </dgm:pt>
    <dgm:pt modelId="{CFF7A80C-F71D-47C1-8849-647A97E26CEC}" type="parTrans" cxnId="{4F09356E-23E3-4C92-8129-A5CC8371A46A}">
      <dgm:prSet/>
      <dgm:spPr/>
      <dgm:t>
        <a:bodyPr/>
        <a:lstStyle/>
        <a:p>
          <a:endParaRPr lang="et-EE"/>
        </a:p>
      </dgm:t>
    </dgm:pt>
    <dgm:pt modelId="{F891C113-058C-4291-924A-98054FF4AA6C}" type="sibTrans" cxnId="{4F09356E-23E3-4C92-8129-A5CC8371A46A}">
      <dgm:prSet/>
      <dgm:spPr/>
      <dgm:t>
        <a:bodyPr/>
        <a:lstStyle/>
        <a:p>
          <a:endParaRPr lang="en-GB" noProof="0" dirty="0"/>
        </a:p>
      </dgm:t>
    </dgm:pt>
    <dgm:pt modelId="{717CB0E7-33B4-453A-AB4D-B59B148E8D2A}">
      <dgm:prSet phldrT="[Tekst]"/>
      <dgm:spPr/>
      <dgm:t>
        <a:bodyPr/>
        <a:lstStyle/>
        <a:p>
          <a:r>
            <a:rPr lang="en-GB" noProof="0" dirty="0" smtClean="0"/>
            <a:t>Public</a:t>
          </a:r>
          <a:endParaRPr lang="en-GB" noProof="0" dirty="0"/>
        </a:p>
      </dgm:t>
    </dgm:pt>
    <dgm:pt modelId="{44EAC58C-8B3A-4E96-81E0-D375CCD8ED31}" type="parTrans" cxnId="{8D5C6B50-7459-48AE-A85D-7B24E48429FA}">
      <dgm:prSet/>
      <dgm:spPr/>
      <dgm:t>
        <a:bodyPr/>
        <a:lstStyle/>
        <a:p>
          <a:endParaRPr lang="et-EE"/>
        </a:p>
      </dgm:t>
    </dgm:pt>
    <dgm:pt modelId="{27DF7163-680C-42C0-A92B-71316DC2A8E0}" type="sibTrans" cxnId="{8D5C6B50-7459-48AE-A85D-7B24E48429FA}">
      <dgm:prSet/>
      <dgm:spPr/>
      <dgm:t>
        <a:bodyPr/>
        <a:lstStyle/>
        <a:p>
          <a:endParaRPr lang="en-GB" noProof="0" dirty="0"/>
        </a:p>
      </dgm:t>
    </dgm:pt>
    <dgm:pt modelId="{CC21C5C0-530D-4627-8263-71CFE1D72BC8}">
      <dgm:prSet phldrT="[Tekst]"/>
      <dgm:spPr>
        <a:solidFill>
          <a:srgbClr val="C1E2BC"/>
        </a:solidFill>
      </dgm:spPr>
      <dgm:t>
        <a:bodyPr/>
        <a:lstStyle/>
        <a:p>
          <a:r>
            <a:rPr lang="en-GB" noProof="0" dirty="0" smtClean="0"/>
            <a:t>State Gazette</a:t>
          </a:r>
          <a:endParaRPr lang="en-GB" noProof="0" dirty="0"/>
        </a:p>
      </dgm:t>
    </dgm:pt>
    <dgm:pt modelId="{7B88BB42-9D67-4511-9711-67FEA157CF99}" type="parTrans" cxnId="{66B0B52C-255C-4397-B09A-A9C0266F3CB3}">
      <dgm:prSet/>
      <dgm:spPr/>
      <dgm:t>
        <a:bodyPr/>
        <a:lstStyle/>
        <a:p>
          <a:endParaRPr lang="et-EE"/>
        </a:p>
      </dgm:t>
    </dgm:pt>
    <dgm:pt modelId="{ED9DD614-7A0A-489D-8C05-FECF7CBBCA35}" type="sibTrans" cxnId="{66B0B52C-255C-4397-B09A-A9C0266F3CB3}">
      <dgm:prSet/>
      <dgm:spPr/>
      <dgm:t>
        <a:bodyPr/>
        <a:lstStyle/>
        <a:p>
          <a:endParaRPr lang="en-GB" noProof="0" dirty="0"/>
        </a:p>
      </dgm:t>
    </dgm:pt>
    <dgm:pt modelId="{FE68AFF4-2DE5-40DA-B32E-2FEC8BF25A32}">
      <dgm:prSet phldrT="[Tekst]"/>
      <dgm:spPr>
        <a:solidFill>
          <a:srgbClr val="C1E2BC"/>
        </a:solidFill>
      </dgm:spPr>
      <dgm:t>
        <a:bodyPr/>
        <a:lstStyle/>
        <a:p>
          <a:r>
            <a:rPr lang="en-GB" noProof="0" dirty="0" smtClean="0"/>
            <a:t>E-justice</a:t>
          </a:r>
          <a:endParaRPr lang="en-GB" noProof="0" dirty="0"/>
        </a:p>
      </dgm:t>
    </dgm:pt>
    <dgm:pt modelId="{955F07BC-CB11-4C87-835E-B35F6D12D5CD}" type="parTrans" cxnId="{4CE6290F-A61F-48C0-B60C-438EC33B9587}">
      <dgm:prSet/>
      <dgm:spPr/>
      <dgm:t>
        <a:bodyPr/>
        <a:lstStyle/>
        <a:p>
          <a:endParaRPr lang="et-EE"/>
        </a:p>
      </dgm:t>
    </dgm:pt>
    <dgm:pt modelId="{049C151A-EC51-4D33-8A83-2AA0DB16A03B}" type="sibTrans" cxnId="{4CE6290F-A61F-48C0-B60C-438EC33B9587}">
      <dgm:prSet/>
      <dgm:spPr/>
      <dgm:t>
        <a:bodyPr/>
        <a:lstStyle/>
        <a:p>
          <a:endParaRPr lang="et-EE"/>
        </a:p>
      </dgm:t>
    </dgm:pt>
    <dgm:pt modelId="{6922D17E-8122-4142-A1E0-F4D0C0328391}" type="pres">
      <dgm:prSet presAssocID="{5A2D663F-F69B-47A0-89C5-A3A78C8FA6C8}" presName="diagram" presStyleCnt="0">
        <dgm:presLayoutVars>
          <dgm:dir/>
          <dgm:resizeHandles val="exact"/>
        </dgm:presLayoutVars>
      </dgm:prSet>
      <dgm:spPr/>
      <dgm:t>
        <a:bodyPr/>
        <a:lstStyle/>
        <a:p>
          <a:endParaRPr lang="nl-NL"/>
        </a:p>
      </dgm:t>
    </dgm:pt>
    <dgm:pt modelId="{3DC4FB60-EF40-4002-A866-CFD0CA41A184}" type="pres">
      <dgm:prSet presAssocID="{A5D4202F-12E0-47E7-BE02-1A8CA8546691}" presName="node" presStyleLbl="node1" presStyleIdx="0" presStyleCnt="5" custLinFactNeighborX="748">
        <dgm:presLayoutVars>
          <dgm:bulletEnabled val="1"/>
        </dgm:presLayoutVars>
      </dgm:prSet>
      <dgm:spPr/>
      <dgm:t>
        <a:bodyPr/>
        <a:lstStyle/>
        <a:p>
          <a:endParaRPr lang="nl-NL"/>
        </a:p>
      </dgm:t>
    </dgm:pt>
    <dgm:pt modelId="{08808AB4-23F5-4A3D-9223-D077ECD19FB1}" type="pres">
      <dgm:prSet presAssocID="{EA134C9D-8C01-4D1C-AE6A-E133047359A4}" presName="sibTrans" presStyleLbl="sibTrans2D1" presStyleIdx="0" presStyleCnt="4"/>
      <dgm:spPr/>
      <dgm:t>
        <a:bodyPr/>
        <a:lstStyle/>
        <a:p>
          <a:endParaRPr lang="nl-NL"/>
        </a:p>
      </dgm:t>
    </dgm:pt>
    <dgm:pt modelId="{3F0AB690-E3EE-4472-B6EB-DF61D5249F2B}" type="pres">
      <dgm:prSet presAssocID="{EA134C9D-8C01-4D1C-AE6A-E133047359A4}" presName="connectorText" presStyleLbl="sibTrans2D1" presStyleIdx="0" presStyleCnt="4"/>
      <dgm:spPr/>
      <dgm:t>
        <a:bodyPr/>
        <a:lstStyle/>
        <a:p>
          <a:endParaRPr lang="nl-NL"/>
        </a:p>
      </dgm:t>
    </dgm:pt>
    <dgm:pt modelId="{D0744687-5327-4298-8A16-7FB0C8BE4C65}" type="pres">
      <dgm:prSet presAssocID="{3C0846FD-DB37-4BD7-9544-3255D7BE2E36}" presName="node" presStyleLbl="node1" presStyleIdx="1" presStyleCnt="5">
        <dgm:presLayoutVars>
          <dgm:bulletEnabled val="1"/>
        </dgm:presLayoutVars>
      </dgm:prSet>
      <dgm:spPr/>
      <dgm:t>
        <a:bodyPr/>
        <a:lstStyle/>
        <a:p>
          <a:endParaRPr lang="nl-NL"/>
        </a:p>
      </dgm:t>
    </dgm:pt>
    <dgm:pt modelId="{C0C5FC63-65E7-4BFA-BEAF-549C36749335}" type="pres">
      <dgm:prSet presAssocID="{F891C113-058C-4291-924A-98054FF4AA6C}" presName="sibTrans" presStyleLbl="sibTrans2D1" presStyleIdx="1" presStyleCnt="4"/>
      <dgm:spPr/>
      <dgm:t>
        <a:bodyPr/>
        <a:lstStyle/>
        <a:p>
          <a:endParaRPr lang="nl-NL"/>
        </a:p>
      </dgm:t>
    </dgm:pt>
    <dgm:pt modelId="{F10EFE34-B470-41DB-B051-502BE57EC44C}" type="pres">
      <dgm:prSet presAssocID="{F891C113-058C-4291-924A-98054FF4AA6C}" presName="connectorText" presStyleLbl="sibTrans2D1" presStyleIdx="1" presStyleCnt="4"/>
      <dgm:spPr/>
      <dgm:t>
        <a:bodyPr/>
        <a:lstStyle/>
        <a:p>
          <a:endParaRPr lang="nl-NL"/>
        </a:p>
      </dgm:t>
    </dgm:pt>
    <dgm:pt modelId="{FACF7496-300F-4C0E-983D-FDCF5729EA2A}" type="pres">
      <dgm:prSet presAssocID="{717CB0E7-33B4-453A-AB4D-B59B148E8D2A}" presName="node" presStyleLbl="node1" presStyleIdx="2" presStyleCnt="5">
        <dgm:presLayoutVars>
          <dgm:bulletEnabled val="1"/>
        </dgm:presLayoutVars>
      </dgm:prSet>
      <dgm:spPr/>
      <dgm:t>
        <a:bodyPr/>
        <a:lstStyle/>
        <a:p>
          <a:endParaRPr lang="nl-NL"/>
        </a:p>
      </dgm:t>
    </dgm:pt>
    <dgm:pt modelId="{DCDC1594-86BA-4F71-932D-703D3293DCA5}" type="pres">
      <dgm:prSet presAssocID="{27DF7163-680C-42C0-A92B-71316DC2A8E0}" presName="sibTrans" presStyleLbl="sibTrans2D1" presStyleIdx="2" presStyleCnt="4"/>
      <dgm:spPr/>
      <dgm:t>
        <a:bodyPr/>
        <a:lstStyle/>
        <a:p>
          <a:endParaRPr lang="nl-NL"/>
        </a:p>
      </dgm:t>
    </dgm:pt>
    <dgm:pt modelId="{E5F67CCB-8CBB-47D6-8166-F52CBB15CC18}" type="pres">
      <dgm:prSet presAssocID="{27DF7163-680C-42C0-A92B-71316DC2A8E0}" presName="connectorText" presStyleLbl="sibTrans2D1" presStyleIdx="2" presStyleCnt="4"/>
      <dgm:spPr/>
      <dgm:t>
        <a:bodyPr/>
        <a:lstStyle/>
        <a:p>
          <a:endParaRPr lang="nl-NL"/>
        </a:p>
      </dgm:t>
    </dgm:pt>
    <dgm:pt modelId="{702A5FE7-DA2C-4124-8734-D2E28C42DACE}" type="pres">
      <dgm:prSet presAssocID="{CC21C5C0-530D-4627-8263-71CFE1D72BC8}" presName="node" presStyleLbl="node1" presStyleIdx="3" presStyleCnt="5">
        <dgm:presLayoutVars>
          <dgm:bulletEnabled val="1"/>
        </dgm:presLayoutVars>
      </dgm:prSet>
      <dgm:spPr/>
      <dgm:t>
        <a:bodyPr/>
        <a:lstStyle/>
        <a:p>
          <a:endParaRPr lang="et-EE"/>
        </a:p>
      </dgm:t>
    </dgm:pt>
    <dgm:pt modelId="{79E1B324-A211-4D36-969A-EFF7DE1C2961}" type="pres">
      <dgm:prSet presAssocID="{ED9DD614-7A0A-489D-8C05-FECF7CBBCA35}" presName="sibTrans" presStyleLbl="sibTrans2D1" presStyleIdx="3" presStyleCnt="4" custAng="3343848" custScaleX="73762" custLinFactX="99854" custLinFactNeighborX="100000" custLinFactNeighborY="11611"/>
      <dgm:spPr/>
      <dgm:t>
        <a:bodyPr/>
        <a:lstStyle/>
        <a:p>
          <a:endParaRPr lang="nl-NL"/>
        </a:p>
      </dgm:t>
    </dgm:pt>
    <dgm:pt modelId="{BFE995B8-1C9C-4E13-A7B5-33B8ABD835A1}" type="pres">
      <dgm:prSet presAssocID="{ED9DD614-7A0A-489D-8C05-FECF7CBBCA35}" presName="connectorText" presStyleLbl="sibTrans2D1" presStyleIdx="3" presStyleCnt="4"/>
      <dgm:spPr/>
      <dgm:t>
        <a:bodyPr/>
        <a:lstStyle/>
        <a:p>
          <a:endParaRPr lang="nl-NL"/>
        </a:p>
      </dgm:t>
    </dgm:pt>
    <dgm:pt modelId="{FEFB172C-4100-4B50-8A9F-B187229615F6}" type="pres">
      <dgm:prSet presAssocID="{FE68AFF4-2DE5-40DA-B32E-2FEC8BF25A32}" presName="node" presStyleLbl="node1" presStyleIdx="4" presStyleCnt="5" custLinFactX="42538" custLinFactNeighborX="100000" custLinFactNeighborY="-4799">
        <dgm:presLayoutVars>
          <dgm:bulletEnabled val="1"/>
        </dgm:presLayoutVars>
      </dgm:prSet>
      <dgm:spPr/>
      <dgm:t>
        <a:bodyPr/>
        <a:lstStyle/>
        <a:p>
          <a:endParaRPr lang="nl-NL"/>
        </a:p>
      </dgm:t>
    </dgm:pt>
  </dgm:ptLst>
  <dgm:cxnLst>
    <dgm:cxn modelId="{66B0B52C-255C-4397-B09A-A9C0266F3CB3}" srcId="{5A2D663F-F69B-47A0-89C5-A3A78C8FA6C8}" destId="{CC21C5C0-530D-4627-8263-71CFE1D72BC8}" srcOrd="3" destOrd="0" parTransId="{7B88BB42-9D67-4511-9711-67FEA157CF99}" sibTransId="{ED9DD614-7A0A-489D-8C05-FECF7CBBCA35}"/>
    <dgm:cxn modelId="{4D83731D-D015-4400-814E-8F74FCC9966D}" type="presOf" srcId="{F891C113-058C-4291-924A-98054FF4AA6C}" destId="{C0C5FC63-65E7-4BFA-BEAF-549C36749335}" srcOrd="0" destOrd="0" presId="urn:microsoft.com/office/officeart/2005/8/layout/process5"/>
    <dgm:cxn modelId="{8D5C6B50-7459-48AE-A85D-7B24E48429FA}" srcId="{5A2D663F-F69B-47A0-89C5-A3A78C8FA6C8}" destId="{717CB0E7-33B4-453A-AB4D-B59B148E8D2A}" srcOrd="2" destOrd="0" parTransId="{44EAC58C-8B3A-4E96-81E0-D375CCD8ED31}" sibTransId="{27DF7163-680C-42C0-A92B-71316DC2A8E0}"/>
    <dgm:cxn modelId="{D96163B4-1FFE-4340-B9E1-D785E51127D0}" type="presOf" srcId="{27DF7163-680C-42C0-A92B-71316DC2A8E0}" destId="{E5F67CCB-8CBB-47D6-8166-F52CBB15CC18}" srcOrd="1" destOrd="0" presId="urn:microsoft.com/office/officeart/2005/8/layout/process5"/>
    <dgm:cxn modelId="{4F09356E-23E3-4C92-8129-A5CC8371A46A}" srcId="{5A2D663F-F69B-47A0-89C5-A3A78C8FA6C8}" destId="{3C0846FD-DB37-4BD7-9544-3255D7BE2E36}" srcOrd="1" destOrd="0" parTransId="{CFF7A80C-F71D-47C1-8849-647A97E26CEC}" sibTransId="{F891C113-058C-4291-924A-98054FF4AA6C}"/>
    <dgm:cxn modelId="{AF5B2E98-F20C-4EC4-8BFA-FDDBC08FA54B}" type="presOf" srcId="{717CB0E7-33B4-453A-AB4D-B59B148E8D2A}" destId="{FACF7496-300F-4C0E-983D-FDCF5729EA2A}" srcOrd="0" destOrd="0" presId="urn:microsoft.com/office/officeart/2005/8/layout/process5"/>
    <dgm:cxn modelId="{49D40190-AC07-4A58-8E40-D45E08DC9378}" type="presOf" srcId="{FE68AFF4-2DE5-40DA-B32E-2FEC8BF25A32}" destId="{FEFB172C-4100-4B50-8A9F-B187229615F6}" srcOrd="0" destOrd="0" presId="urn:microsoft.com/office/officeart/2005/8/layout/process5"/>
    <dgm:cxn modelId="{9B71A43E-AD43-4A1B-B2E1-F6FA753CDCA1}" type="presOf" srcId="{EA134C9D-8C01-4D1C-AE6A-E133047359A4}" destId="{3F0AB690-E3EE-4472-B6EB-DF61D5249F2B}" srcOrd="1" destOrd="0" presId="urn:microsoft.com/office/officeart/2005/8/layout/process5"/>
    <dgm:cxn modelId="{0A9149B9-6E2C-4E87-87FF-57B90E98DC5B}" type="presOf" srcId="{A5D4202F-12E0-47E7-BE02-1A8CA8546691}" destId="{3DC4FB60-EF40-4002-A866-CFD0CA41A184}" srcOrd="0" destOrd="0" presId="urn:microsoft.com/office/officeart/2005/8/layout/process5"/>
    <dgm:cxn modelId="{820FD48B-7923-4F73-86C3-DA852BD73EB0}" type="presOf" srcId="{CC21C5C0-530D-4627-8263-71CFE1D72BC8}" destId="{702A5FE7-DA2C-4124-8734-D2E28C42DACE}" srcOrd="0" destOrd="0" presId="urn:microsoft.com/office/officeart/2005/8/layout/process5"/>
    <dgm:cxn modelId="{78005ADE-058D-407C-9F92-9806C27C01E3}" type="presOf" srcId="{27DF7163-680C-42C0-A92B-71316DC2A8E0}" destId="{DCDC1594-86BA-4F71-932D-703D3293DCA5}" srcOrd="0" destOrd="0" presId="urn:microsoft.com/office/officeart/2005/8/layout/process5"/>
    <dgm:cxn modelId="{4CE6290F-A61F-48C0-B60C-438EC33B9587}" srcId="{5A2D663F-F69B-47A0-89C5-A3A78C8FA6C8}" destId="{FE68AFF4-2DE5-40DA-B32E-2FEC8BF25A32}" srcOrd="4" destOrd="0" parTransId="{955F07BC-CB11-4C87-835E-B35F6D12D5CD}" sibTransId="{049C151A-EC51-4D33-8A83-2AA0DB16A03B}"/>
    <dgm:cxn modelId="{F53F17C1-95EA-401D-9251-218BF692A471}" type="presOf" srcId="{5A2D663F-F69B-47A0-89C5-A3A78C8FA6C8}" destId="{6922D17E-8122-4142-A1E0-F4D0C0328391}" srcOrd="0" destOrd="0" presId="urn:microsoft.com/office/officeart/2005/8/layout/process5"/>
    <dgm:cxn modelId="{D4A774DB-EF86-4703-80BE-A29ED70F14B8}" type="presOf" srcId="{F891C113-058C-4291-924A-98054FF4AA6C}" destId="{F10EFE34-B470-41DB-B051-502BE57EC44C}" srcOrd="1" destOrd="0" presId="urn:microsoft.com/office/officeart/2005/8/layout/process5"/>
    <dgm:cxn modelId="{4C049A20-1A35-4F05-8B66-54E6D3C4BA46}" type="presOf" srcId="{EA134C9D-8C01-4D1C-AE6A-E133047359A4}" destId="{08808AB4-23F5-4A3D-9223-D077ECD19FB1}" srcOrd="0" destOrd="0" presId="urn:microsoft.com/office/officeart/2005/8/layout/process5"/>
    <dgm:cxn modelId="{3C1788E2-FF99-44D8-92BC-A4B9CA81ACC1}" type="presOf" srcId="{3C0846FD-DB37-4BD7-9544-3255D7BE2E36}" destId="{D0744687-5327-4298-8A16-7FB0C8BE4C65}" srcOrd="0" destOrd="0" presId="urn:microsoft.com/office/officeart/2005/8/layout/process5"/>
    <dgm:cxn modelId="{A823E6C8-01D6-4907-9724-2E5D66DDCB00}" type="presOf" srcId="{ED9DD614-7A0A-489D-8C05-FECF7CBBCA35}" destId="{79E1B324-A211-4D36-969A-EFF7DE1C2961}" srcOrd="0" destOrd="0" presId="urn:microsoft.com/office/officeart/2005/8/layout/process5"/>
    <dgm:cxn modelId="{3F8A3813-E39C-4107-B993-C47B37E7A5D9}" type="presOf" srcId="{ED9DD614-7A0A-489D-8C05-FECF7CBBCA35}" destId="{BFE995B8-1C9C-4E13-A7B5-33B8ABD835A1}" srcOrd="1" destOrd="0" presId="urn:microsoft.com/office/officeart/2005/8/layout/process5"/>
    <dgm:cxn modelId="{6E086E23-455D-4CCB-99BF-AC0EC0BA64D3}" srcId="{5A2D663F-F69B-47A0-89C5-A3A78C8FA6C8}" destId="{A5D4202F-12E0-47E7-BE02-1A8CA8546691}" srcOrd="0" destOrd="0" parTransId="{A6EEE83D-F957-414E-B18C-07A0644076FA}" sibTransId="{EA134C9D-8C01-4D1C-AE6A-E133047359A4}"/>
    <dgm:cxn modelId="{E39AF56B-1632-46F9-8F3C-55E921266D33}" type="presParOf" srcId="{6922D17E-8122-4142-A1E0-F4D0C0328391}" destId="{3DC4FB60-EF40-4002-A866-CFD0CA41A184}" srcOrd="0" destOrd="0" presId="urn:microsoft.com/office/officeart/2005/8/layout/process5"/>
    <dgm:cxn modelId="{00104241-9B3B-443A-87E8-DF01827CF562}" type="presParOf" srcId="{6922D17E-8122-4142-A1E0-F4D0C0328391}" destId="{08808AB4-23F5-4A3D-9223-D077ECD19FB1}" srcOrd="1" destOrd="0" presId="urn:microsoft.com/office/officeart/2005/8/layout/process5"/>
    <dgm:cxn modelId="{E79414BF-491E-494D-A4D4-F72A0A06DE7A}" type="presParOf" srcId="{08808AB4-23F5-4A3D-9223-D077ECD19FB1}" destId="{3F0AB690-E3EE-4472-B6EB-DF61D5249F2B}" srcOrd="0" destOrd="0" presId="urn:microsoft.com/office/officeart/2005/8/layout/process5"/>
    <dgm:cxn modelId="{A5538B85-BC05-4F92-A823-1B557E0395DF}" type="presParOf" srcId="{6922D17E-8122-4142-A1E0-F4D0C0328391}" destId="{D0744687-5327-4298-8A16-7FB0C8BE4C65}" srcOrd="2" destOrd="0" presId="urn:microsoft.com/office/officeart/2005/8/layout/process5"/>
    <dgm:cxn modelId="{954950AD-6E57-4140-B53E-56BA1021A62D}" type="presParOf" srcId="{6922D17E-8122-4142-A1E0-F4D0C0328391}" destId="{C0C5FC63-65E7-4BFA-BEAF-549C36749335}" srcOrd="3" destOrd="0" presId="urn:microsoft.com/office/officeart/2005/8/layout/process5"/>
    <dgm:cxn modelId="{7D2D50A5-6507-4B67-883E-A130A11E6D06}" type="presParOf" srcId="{C0C5FC63-65E7-4BFA-BEAF-549C36749335}" destId="{F10EFE34-B470-41DB-B051-502BE57EC44C}" srcOrd="0" destOrd="0" presId="urn:microsoft.com/office/officeart/2005/8/layout/process5"/>
    <dgm:cxn modelId="{86925634-2AB6-4640-B288-39F284C90103}" type="presParOf" srcId="{6922D17E-8122-4142-A1E0-F4D0C0328391}" destId="{FACF7496-300F-4C0E-983D-FDCF5729EA2A}" srcOrd="4" destOrd="0" presId="urn:microsoft.com/office/officeart/2005/8/layout/process5"/>
    <dgm:cxn modelId="{8084CF14-3AE6-430A-BEE9-B7008183E011}" type="presParOf" srcId="{6922D17E-8122-4142-A1E0-F4D0C0328391}" destId="{DCDC1594-86BA-4F71-932D-703D3293DCA5}" srcOrd="5" destOrd="0" presId="urn:microsoft.com/office/officeart/2005/8/layout/process5"/>
    <dgm:cxn modelId="{29BDCC69-8A4D-4B14-9EC4-C28F84728099}" type="presParOf" srcId="{DCDC1594-86BA-4F71-932D-703D3293DCA5}" destId="{E5F67CCB-8CBB-47D6-8166-F52CBB15CC18}" srcOrd="0" destOrd="0" presId="urn:microsoft.com/office/officeart/2005/8/layout/process5"/>
    <dgm:cxn modelId="{A271A49C-96B6-466E-903C-DD5ECE840480}" type="presParOf" srcId="{6922D17E-8122-4142-A1E0-F4D0C0328391}" destId="{702A5FE7-DA2C-4124-8734-D2E28C42DACE}" srcOrd="6" destOrd="0" presId="urn:microsoft.com/office/officeart/2005/8/layout/process5"/>
    <dgm:cxn modelId="{F105AC63-5582-4880-9F3B-F4F6C0D82687}" type="presParOf" srcId="{6922D17E-8122-4142-A1E0-F4D0C0328391}" destId="{79E1B324-A211-4D36-969A-EFF7DE1C2961}" srcOrd="7" destOrd="0" presId="urn:microsoft.com/office/officeart/2005/8/layout/process5"/>
    <dgm:cxn modelId="{5ADB20F9-3552-4B9E-85CD-5A8C3EEEA460}" type="presParOf" srcId="{79E1B324-A211-4D36-969A-EFF7DE1C2961}" destId="{BFE995B8-1C9C-4E13-A7B5-33B8ABD835A1}" srcOrd="0" destOrd="0" presId="urn:microsoft.com/office/officeart/2005/8/layout/process5"/>
    <dgm:cxn modelId="{C2D28257-34B8-4E3C-A822-DBC4D66621F6}" type="presParOf" srcId="{6922D17E-8122-4142-A1E0-F4D0C0328391}" destId="{FEFB172C-4100-4B50-8A9F-B187229615F6}" srcOrd="8" destOrd="0" presId="urn:microsoft.com/office/officeart/2005/8/layout/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C989E6-1368-4D80-ACFC-7C97241FD320}"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t-EE"/>
        </a:p>
      </dgm:t>
    </dgm:pt>
    <dgm:pt modelId="{1A7A0ABC-57B4-4602-9A7D-E04F07527EE9}">
      <dgm:prSet phldrT="[Tekst]" custT="1"/>
      <dgm:spPr>
        <a:solidFill>
          <a:srgbClr val="0070C0"/>
        </a:solidFill>
      </dgm:spPr>
      <dgm:t>
        <a:bodyPr/>
        <a:lstStyle/>
        <a:p>
          <a:r>
            <a:rPr lang="en-GB" sz="1600" b="1" noProof="0" dirty="0" smtClean="0"/>
            <a:t>Court IS </a:t>
          </a:r>
          <a:r>
            <a:rPr lang="en-GB" sz="1600" b="0" noProof="0" dirty="0" smtClean="0"/>
            <a:t>triggers ECLI number</a:t>
          </a:r>
          <a:endParaRPr lang="en-GB" sz="1600" b="0" noProof="0" dirty="0"/>
        </a:p>
      </dgm:t>
    </dgm:pt>
    <dgm:pt modelId="{2A5B5FD7-441D-42EB-AC3A-9EB2E50C884E}" type="parTrans" cxnId="{5A942319-ED33-472E-81D2-E10533DE65EA}">
      <dgm:prSet/>
      <dgm:spPr/>
      <dgm:t>
        <a:bodyPr/>
        <a:lstStyle/>
        <a:p>
          <a:endParaRPr lang="en-GB" noProof="0" dirty="0"/>
        </a:p>
      </dgm:t>
    </dgm:pt>
    <dgm:pt modelId="{0EB60981-D88A-4794-BC82-1E1DF039A76E}" type="sibTrans" cxnId="{5A942319-ED33-472E-81D2-E10533DE65EA}">
      <dgm:prSet/>
      <dgm:spPr>
        <a:solidFill>
          <a:srgbClr val="0070C0"/>
        </a:solidFill>
      </dgm:spPr>
      <dgm:t>
        <a:bodyPr/>
        <a:lstStyle/>
        <a:p>
          <a:endParaRPr lang="en-GB" noProof="0" dirty="0"/>
        </a:p>
      </dgm:t>
    </dgm:pt>
    <dgm:pt modelId="{0CC07D52-FA73-4350-B249-BFEDA2CA876F}">
      <dgm:prSet phldrT="[Tekst]" custT="1"/>
      <dgm:spPr>
        <a:solidFill>
          <a:srgbClr val="0070C0"/>
        </a:solidFill>
      </dgm:spPr>
      <dgm:t>
        <a:bodyPr/>
        <a:lstStyle/>
        <a:p>
          <a:r>
            <a:rPr lang="en-GB" sz="1600" b="1" noProof="0" dirty="0" smtClean="0"/>
            <a:t>E-File </a:t>
          </a:r>
          <a:r>
            <a:rPr lang="en-GB" sz="1600" b="0" noProof="0" dirty="0" smtClean="0"/>
            <a:t>generates the ECLI number</a:t>
          </a:r>
          <a:endParaRPr lang="en-GB" sz="1600" b="0" noProof="0" dirty="0"/>
        </a:p>
      </dgm:t>
    </dgm:pt>
    <dgm:pt modelId="{195CCE9D-A957-4021-B253-29AFD56AC444}" type="parTrans" cxnId="{662EFD4A-6E37-4E7B-98C8-8991D6528B18}">
      <dgm:prSet/>
      <dgm:spPr/>
      <dgm:t>
        <a:bodyPr/>
        <a:lstStyle/>
        <a:p>
          <a:endParaRPr lang="en-GB" noProof="0" dirty="0"/>
        </a:p>
      </dgm:t>
    </dgm:pt>
    <dgm:pt modelId="{D0650324-2801-4BD6-A251-3D5A2FB9B098}" type="sibTrans" cxnId="{662EFD4A-6E37-4E7B-98C8-8991D6528B18}">
      <dgm:prSet/>
      <dgm:spPr>
        <a:solidFill>
          <a:srgbClr val="0070C0"/>
        </a:solidFill>
      </dgm:spPr>
      <dgm:t>
        <a:bodyPr/>
        <a:lstStyle/>
        <a:p>
          <a:endParaRPr lang="en-GB" noProof="0" dirty="0"/>
        </a:p>
      </dgm:t>
    </dgm:pt>
    <dgm:pt modelId="{7E25EAE1-869D-4066-AB70-F6A8390D21AE}">
      <dgm:prSet phldrT="[Tekst]" custT="1"/>
      <dgm:spPr>
        <a:solidFill>
          <a:srgbClr val="0070C0"/>
        </a:solidFill>
      </dgm:spPr>
      <dgm:t>
        <a:bodyPr/>
        <a:lstStyle/>
        <a:p>
          <a:r>
            <a:rPr lang="en-GB" sz="1600" b="1" noProof="0" dirty="0" smtClean="0"/>
            <a:t>Public E-File </a:t>
          </a:r>
          <a:r>
            <a:rPr lang="en-GB" sz="1600" noProof="0" dirty="0" smtClean="0"/>
            <a:t>keeps data for public applications</a:t>
          </a:r>
          <a:endParaRPr lang="en-GB" sz="1600" noProof="0" dirty="0"/>
        </a:p>
      </dgm:t>
    </dgm:pt>
    <dgm:pt modelId="{12A6F592-0CCC-465F-8529-171B06596930}" type="parTrans" cxnId="{4A345494-BBF6-40F9-99E7-746661BCCFC9}">
      <dgm:prSet/>
      <dgm:spPr/>
      <dgm:t>
        <a:bodyPr/>
        <a:lstStyle/>
        <a:p>
          <a:endParaRPr lang="en-GB" noProof="0" dirty="0"/>
        </a:p>
      </dgm:t>
    </dgm:pt>
    <dgm:pt modelId="{C267DD2E-8EDF-4912-86CD-CB28CF19FB9B}" type="sibTrans" cxnId="{4A345494-BBF6-40F9-99E7-746661BCCFC9}">
      <dgm:prSet/>
      <dgm:spPr>
        <a:solidFill>
          <a:srgbClr val="14902D"/>
        </a:solidFill>
      </dgm:spPr>
      <dgm:t>
        <a:bodyPr/>
        <a:lstStyle/>
        <a:p>
          <a:endParaRPr lang="en-GB" noProof="0" dirty="0"/>
        </a:p>
      </dgm:t>
    </dgm:pt>
    <dgm:pt modelId="{3D79C288-C4F3-40F2-A3CA-E2D09A0EF2B4}">
      <dgm:prSet phldrT="[Tekst]" custT="1"/>
      <dgm:spPr>
        <a:solidFill>
          <a:srgbClr val="14902D"/>
        </a:solidFill>
      </dgm:spPr>
      <dgm:t>
        <a:bodyPr/>
        <a:lstStyle/>
        <a:p>
          <a:r>
            <a:rPr lang="en-GB" sz="1600" b="1" noProof="0" dirty="0" smtClean="0"/>
            <a:t>State Gazette </a:t>
          </a:r>
          <a:r>
            <a:rPr lang="en-GB" sz="1600" noProof="0" dirty="0" smtClean="0"/>
            <a:t>shows it to public</a:t>
          </a:r>
          <a:endParaRPr lang="en-GB" sz="1600" noProof="0" dirty="0"/>
        </a:p>
      </dgm:t>
    </dgm:pt>
    <dgm:pt modelId="{4B8B29D3-E616-4B75-A280-228580305D8C}" type="parTrans" cxnId="{639DD6FA-FE9C-4625-BF72-34FC36DDB5BF}">
      <dgm:prSet/>
      <dgm:spPr/>
      <dgm:t>
        <a:bodyPr/>
        <a:lstStyle/>
        <a:p>
          <a:endParaRPr lang="en-GB" noProof="0" dirty="0"/>
        </a:p>
      </dgm:t>
    </dgm:pt>
    <dgm:pt modelId="{FA099CED-09FE-448B-927F-257F56CF1F54}" type="sibTrans" cxnId="{639DD6FA-FE9C-4625-BF72-34FC36DDB5BF}">
      <dgm:prSet/>
      <dgm:spPr>
        <a:solidFill>
          <a:srgbClr val="14902D"/>
        </a:solidFill>
      </dgm:spPr>
      <dgm:t>
        <a:bodyPr/>
        <a:lstStyle/>
        <a:p>
          <a:endParaRPr lang="en-GB" noProof="0" dirty="0"/>
        </a:p>
      </dgm:t>
    </dgm:pt>
    <dgm:pt modelId="{ED1A19F9-6F10-4477-966C-CC4EDAB87227}">
      <dgm:prSet phldrT="[Tekst]" custT="1"/>
      <dgm:spPr>
        <a:solidFill>
          <a:srgbClr val="14902D"/>
        </a:solidFill>
      </dgm:spPr>
      <dgm:t>
        <a:bodyPr/>
        <a:lstStyle/>
        <a:p>
          <a:r>
            <a:rPr lang="en-GB" sz="1600" b="1" noProof="0" dirty="0" smtClean="0"/>
            <a:t>Public E-File for ECLI </a:t>
          </a:r>
          <a:r>
            <a:rPr lang="en-GB" sz="1600" noProof="0" dirty="0" smtClean="0"/>
            <a:t>serves </a:t>
          </a:r>
          <a:r>
            <a:rPr lang="et-EE" sz="1600" noProof="0" dirty="0" err="1" smtClean="0"/>
            <a:t>data</a:t>
          </a:r>
          <a:r>
            <a:rPr lang="et-EE" sz="1600" noProof="0" dirty="0" smtClean="0"/>
            <a:t> </a:t>
          </a:r>
          <a:r>
            <a:rPr lang="en-GB" sz="1600" noProof="0" dirty="0" smtClean="0"/>
            <a:t>for e-justice portal</a:t>
          </a:r>
          <a:endParaRPr lang="en-GB" sz="1600" noProof="0" dirty="0"/>
        </a:p>
      </dgm:t>
    </dgm:pt>
    <dgm:pt modelId="{743BA612-ADAA-441B-BE60-A87394E2109E}" type="parTrans" cxnId="{C9FADDEE-BDE2-485B-B499-F366ED1C3882}">
      <dgm:prSet/>
      <dgm:spPr/>
      <dgm:t>
        <a:bodyPr/>
        <a:lstStyle/>
        <a:p>
          <a:endParaRPr lang="en-GB" noProof="0" dirty="0"/>
        </a:p>
      </dgm:t>
    </dgm:pt>
    <dgm:pt modelId="{472F2FAA-FD91-4EF7-BBE4-C8F644823390}" type="sibTrans" cxnId="{C9FADDEE-BDE2-485B-B499-F366ED1C3882}">
      <dgm:prSet/>
      <dgm:spPr/>
      <dgm:t>
        <a:bodyPr/>
        <a:lstStyle/>
        <a:p>
          <a:endParaRPr lang="en-GB" noProof="0" dirty="0"/>
        </a:p>
      </dgm:t>
    </dgm:pt>
    <dgm:pt modelId="{5016BBA6-458C-4757-A27C-8A5F7737EDE7}" type="pres">
      <dgm:prSet presAssocID="{D9C989E6-1368-4D80-ACFC-7C97241FD320}" presName="diagram" presStyleCnt="0">
        <dgm:presLayoutVars>
          <dgm:dir/>
          <dgm:resizeHandles val="exact"/>
        </dgm:presLayoutVars>
      </dgm:prSet>
      <dgm:spPr/>
      <dgm:t>
        <a:bodyPr/>
        <a:lstStyle/>
        <a:p>
          <a:endParaRPr lang="nl-NL"/>
        </a:p>
      </dgm:t>
    </dgm:pt>
    <dgm:pt modelId="{1BB7ACDB-1F32-44B1-B5E0-70C54A381477}" type="pres">
      <dgm:prSet presAssocID="{1A7A0ABC-57B4-4602-9A7D-E04F07527EE9}" presName="node" presStyleLbl="node1" presStyleIdx="0" presStyleCnt="5" custScaleY="118101">
        <dgm:presLayoutVars>
          <dgm:bulletEnabled val="1"/>
        </dgm:presLayoutVars>
      </dgm:prSet>
      <dgm:spPr/>
      <dgm:t>
        <a:bodyPr/>
        <a:lstStyle/>
        <a:p>
          <a:endParaRPr lang="et-EE"/>
        </a:p>
      </dgm:t>
    </dgm:pt>
    <dgm:pt modelId="{42EFFD58-CCC4-415E-A8E3-DCFC7A9E1E40}" type="pres">
      <dgm:prSet presAssocID="{0EB60981-D88A-4794-BC82-1E1DF039A76E}" presName="sibTrans" presStyleLbl="sibTrans2D1" presStyleIdx="0" presStyleCnt="4"/>
      <dgm:spPr/>
      <dgm:t>
        <a:bodyPr/>
        <a:lstStyle/>
        <a:p>
          <a:endParaRPr lang="nl-NL"/>
        </a:p>
      </dgm:t>
    </dgm:pt>
    <dgm:pt modelId="{99DF0F50-65B2-48AD-820D-EE1B48CEE4CB}" type="pres">
      <dgm:prSet presAssocID="{0EB60981-D88A-4794-BC82-1E1DF039A76E}" presName="connectorText" presStyleLbl="sibTrans2D1" presStyleIdx="0" presStyleCnt="4"/>
      <dgm:spPr/>
      <dgm:t>
        <a:bodyPr/>
        <a:lstStyle/>
        <a:p>
          <a:endParaRPr lang="nl-NL"/>
        </a:p>
      </dgm:t>
    </dgm:pt>
    <dgm:pt modelId="{05FCFB01-8F61-415F-9BFE-AE86B8504137}" type="pres">
      <dgm:prSet presAssocID="{0CC07D52-FA73-4350-B249-BFEDA2CA876F}" presName="node" presStyleLbl="node1" presStyleIdx="1" presStyleCnt="5" custScaleY="116680">
        <dgm:presLayoutVars>
          <dgm:bulletEnabled val="1"/>
        </dgm:presLayoutVars>
      </dgm:prSet>
      <dgm:spPr/>
      <dgm:t>
        <a:bodyPr/>
        <a:lstStyle/>
        <a:p>
          <a:endParaRPr lang="et-EE"/>
        </a:p>
      </dgm:t>
    </dgm:pt>
    <dgm:pt modelId="{0A633C20-34D6-4569-9456-7F360E63D128}" type="pres">
      <dgm:prSet presAssocID="{D0650324-2801-4BD6-A251-3D5A2FB9B098}" presName="sibTrans" presStyleLbl="sibTrans2D1" presStyleIdx="1" presStyleCnt="4"/>
      <dgm:spPr/>
      <dgm:t>
        <a:bodyPr/>
        <a:lstStyle/>
        <a:p>
          <a:endParaRPr lang="nl-NL"/>
        </a:p>
      </dgm:t>
    </dgm:pt>
    <dgm:pt modelId="{10B289E4-F627-4054-A3AF-3F9A94053872}" type="pres">
      <dgm:prSet presAssocID="{D0650324-2801-4BD6-A251-3D5A2FB9B098}" presName="connectorText" presStyleLbl="sibTrans2D1" presStyleIdx="1" presStyleCnt="4"/>
      <dgm:spPr/>
      <dgm:t>
        <a:bodyPr/>
        <a:lstStyle/>
        <a:p>
          <a:endParaRPr lang="nl-NL"/>
        </a:p>
      </dgm:t>
    </dgm:pt>
    <dgm:pt modelId="{75747034-918B-44A8-884F-6D06D4C42DED}" type="pres">
      <dgm:prSet presAssocID="{7E25EAE1-869D-4066-AB70-F6A8390D21AE}" presName="node" presStyleLbl="node1" presStyleIdx="2" presStyleCnt="5" custScaleY="117432">
        <dgm:presLayoutVars>
          <dgm:bulletEnabled val="1"/>
        </dgm:presLayoutVars>
      </dgm:prSet>
      <dgm:spPr/>
      <dgm:t>
        <a:bodyPr/>
        <a:lstStyle/>
        <a:p>
          <a:endParaRPr lang="et-EE"/>
        </a:p>
      </dgm:t>
    </dgm:pt>
    <dgm:pt modelId="{340DC57C-D7C6-40A5-95E1-AE18FAE489DA}" type="pres">
      <dgm:prSet presAssocID="{C267DD2E-8EDF-4912-86CD-CB28CF19FB9B}" presName="sibTrans" presStyleLbl="sibTrans2D1" presStyleIdx="2" presStyleCnt="4"/>
      <dgm:spPr/>
      <dgm:t>
        <a:bodyPr/>
        <a:lstStyle/>
        <a:p>
          <a:endParaRPr lang="nl-NL"/>
        </a:p>
      </dgm:t>
    </dgm:pt>
    <dgm:pt modelId="{933F5D7B-01F4-4269-BB13-9ED8B5073728}" type="pres">
      <dgm:prSet presAssocID="{C267DD2E-8EDF-4912-86CD-CB28CF19FB9B}" presName="connectorText" presStyleLbl="sibTrans2D1" presStyleIdx="2" presStyleCnt="4"/>
      <dgm:spPr/>
      <dgm:t>
        <a:bodyPr/>
        <a:lstStyle/>
        <a:p>
          <a:endParaRPr lang="nl-NL"/>
        </a:p>
      </dgm:t>
    </dgm:pt>
    <dgm:pt modelId="{0C40B3F5-8870-4CDA-A964-DA06F02DB384}" type="pres">
      <dgm:prSet presAssocID="{3D79C288-C4F3-40F2-A3CA-E2D09A0EF2B4}" presName="node" presStyleLbl="node1" presStyleIdx="3" presStyleCnt="5" custScaleY="122434">
        <dgm:presLayoutVars>
          <dgm:bulletEnabled val="1"/>
        </dgm:presLayoutVars>
      </dgm:prSet>
      <dgm:spPr/>
      <dgm:t>
        <a:bodyPr/>
        <a:lstStyle/>
        <a:p>
          <a:endParaRPr lang="et-EE"/>
        </a:p>
      </dgm:t>
    </dgm:pt>
    <dgm:pt modelId="{5BF2CC41-3F8B-4DC9-B424-DD3063E42873}" type="pres">
      <dgm:prSet presAssocID="{FA099CED-09FE-448B-927F-257F56CF1F54}" presName="sibTrans" presStyleLbl="sibTrans2D1" presStyleIdx="3" presStyleCnt="4" custAng="3159751" custScaleX="66399" custScaleY="115437" custLinFactX="100000" custLinFactNeighborX="128974" custLinFactNeighborY="8422"/>
      <dgm:spPr/>
      <dgm:t>
        <a:bodyPr/>
        <a:lstStyle/>
        <a:p>
          <a:endParaRPr lang="nl-NL"/>
        </a:p>
      </dgm:t>
    </dgm:pt>
    <dgm:pt modelId="{C9249D4C-1FF0-422F-85CF-084291D9F79E}" type="pres">
      <dgm:prSet presAssocID="{FA099CED-09FE-448B-927F-257F56CF1F54}" presName="connectorText" presStyleLbl="sibTrans2D1" presStyleIdx="3" presStyleCnt="4"/>
      <dgm:spPr/>
      <dgm:t>
        <a:bodyPr/>
        <a:lstStyle/>
        <a:p>
          <a:endParaRPr lang="nl-NL"/>
        </a:p>
      </dgm:t>
    </dgm:pt>
    <dgm:pt modelId="{090BBD2E-3E29-48FE-905A-DE2766A71DEE}" type="pres">
      <dgm:prSet presAssocID="{ED1A19F9-6F10-4477-966C-CC4EDAB87227}" presName="node" presStyleLbl="node1" presStyleIdx="4" presStyleCnt="5" custScaleY="120227" custLinFactX="39563" custLinFactNeighborX="100000" custLinFactNeighborY="-8058">
        <dgm:presLayoutVars>
          <dgm:bulletEnabled val="1"/>
        </dgm:presLayoutVars>
      </dgm:prSet>
      <dgm:spPr/>
      <dgm:t>
        <a:bodyPr/>
        <a:lstStyle/>
        <a:p>
          <a:endParaRPr lang="et-EE"/>
        </a:p>
      </dgm:t>
    </dgm:pt>
  </dgm:ptLst>
  <dgm:cxnLst>
    <dgm:cxn modelId="{69D1A2E7-F566-4978-8757-2A535655F2FF}" type="presOf" srcId="{FA099CED-09FE-448B-927F-257F56CF1F54}" destId="{5BF2CC41-3F8B-4DC9-B424-DD3063E42873}" srcOrd="0" destOrd="0" presId="urn:microsoft.com/office/officeart/2005/8/layout/process5"/>
    <dgm:cxn modelId="{CB7BF0A6-D5E5-4347-9A45-304899AD9832}" type="presOf" srcId="{0EB60981-D88A-4794-BC82-1E1DF039A76E}" destId="{42EFFD58-CCC4-415E-A8E3-DCFC7A9E1E40}" srcOrd="0" destOrd="0" presId="urn:microsoft.com/office/officeart/2005/8/layout/process5"/>
    <dgm:cxn modelId="{3EE76EBE-74E8-40B1-ABBE-A24D9E4A998D}" type="presOf" srcId="{C267DD2E-8EDF-4912-86CD-CB28CF19FB9B}" destId="{340DC57C-D7C6-40A5-95E1-AE18FAE489DA}" srcOrd="0" destOrd="0" presId="urn:microsoft.com/office/officeart/2005/8/layout/process5"/>
    <dgm:cxn modelId="{4A345494-BBF6-40F9-99E7-746661BCCFC9}" srcId="{D9C989E6-1368-4D80-ACFC-7C97241FD320}" destId="{7E25EAE1-869D-4066-AB70-F6A8390D21AE}" srcOrd="2" destOrd="0" parTransId="{12A6F592-0CCC-465F-8529-171B06596930}" sibTransId="{C267DD2E-8EDF-4912-86CD-CB28CF19FB9B}"/>
    <dgm:cxn modelId="{60450C45-0001-4171-A3EB-00E3E1ABE616}" type="presOf" srcId="{D9C989E6-1368-4D80-ACFC-7C97241FD320}" destId="{5016BBA6-458C-4757-A27C-8A5F7737EDE7}" srcOrd="0" destOrd="0" presId="urn:microsoft.com/office/officeart/2005/8/layout/process5"/>
    <dgm:cxn modelId="{C9111E3D-0B70-41E3-AE06-5D4CBFC939D8}" type="presOf" srcId="{1A7A0ABC-57B4-4602-9A7D-E04F07527EE9}" destId="{1BB7ACDB-1F32-44B1-B5E0-70C54A381477}" srcOrd="0" destOrd="0" presId="urn:microsoft.com/office/officeart/2005/8/layout/process5"/>
    <dgm:cxn modelId="{C9FADDEE-BDE2-485B-B499-F366ED1C3882}" srcId="{D9C989E6-1368-4D80-ACFC-7C97241FD320}" destId="{ED1A19F9-6F10-4477-966C-CC4EDAB87227}" srcOrd="4" destOrd="0" parTransId="{743BA612-ADAA-441B-BE60-A87394E2109E}" sibTransId="{472F2FAA-FD91-4EF7-BBE4-C8F644823390}"/>
    <dgm:cxn modelId="{F5005C99-7D6F-47AC-9EF8-51579D183CF4}" type="presOf" srcId="{C267DD2E-8EDF-4912-86CD-CB28CF19FB9B}" destId="{933F5D7B-01F4-4269-BB13-9ED8B5073728}" srcOrd="1" destOrd="0" presId="urn:microsoft.com/office/officeart/2005/8/layout/process5"/>
    <dgm:cxn modelId="{DBB073AA-4F99-4D58-B5C1-23355CAF0CA3}" type="presOf" srcId="{FA099CED-09FE-448B-927F-257F56CF1F54}" destId="{C9249D4C-1FF0-422F-85CF-084291D9F79E}" srcOrd="1" destOrd="0" presId="urn:microsoft.com/office/officeart/2005/8/layout/process5"/>
    <dgm:cxn modelId="{5CBDE7E6-F40A-40F3-9A82-0F42B7F207CA}" type="presOf" srcId="{D0650324-2801-4BD6-A251-3D5A2FB9B098}" destId="{0A633C20-34D6-4569-9456-7F360E63D128}" srcOrd="0" destOrd="0" presId="urn:microsoft.com/office/officeart/2005/8/layout/process5"/>
    <dgm:cxn modelId="{F95822C8-5C06-426B-9B61-370CB22AB206}" type="presOf" srcId="{7E25EAE1-869D-4066-AB70-F6A8390D21AE}" destId="{75747034-918B-44A8-884F-6D06D4C42DED}" srcOrd="0" destOrd="0" presId="urn:microsoft.com/office/officeart/2005/8/layout/process5"/>
    <dgm:cxn modelId="{639DD6FA-FE9C-4625-BF72-34FC36DDB5BF}" srcId="{D9C989E6-1368-4D80-ACFC-7C97241FD320}" destId="{3D79C288-C4F3-40F2-A3CA-E2D09A0EF2B4}" srcOrd="3" destOrd="0" parTransId="{4B8B29D3-E616-4B75-A280-228580305D8C}" sibTransId="{FA099CED-09FE-448B-927F-257F56CF1F54}"/>
    <dgm:cxn modelId="{71951631-AB25-4B2A-8A6D-F85212C861D6}" type="presOf" srcId="{0EB60981-D88A-4794-BC82-1E1DF039A76E}" destId="{99DF0F50-65B2-48AD-820D-EE1B48CEE4CB}" srcOrd="1" destOrd="0" presId="urn:microsoft.com/office/officeart/2005/8/layout/process5"/>
    <dgm:cxn modelId="{B266C6FC-4109-4BAF-ADEF-5518383E08B4}" type="presOf" srcId="{3D79C288-C4F3-40F2-A3CA-E2D09A0EF2B4}" destId="{0C40B3F5-8870-4CDA-A964-DA06F02DB384}" srcOrd="0" destOrd="0" presId="urn:microsoft.com/office/officeart/2005/8/layout/process5"/>
    <dgm:cxn modelId="{662EFD4A-6E37-4E7B-98C8-8991D6528B18}" srcId="{D9C989E6-1368-4D80-ACFC-7C97241FD320}" destId="{0CC07D52-FA73-4350-B249-BFEDA2CA876F}" srcOrd="1" destOrd="0" parTransId="{195CCE9D-A957-4021-B253-29AFD56AC444}" sibTransId="{D0650324-2801-4BD6-A251-3D5A2FB9B098}"/>
    <dgm:cxn modelId="{50B6C3DA-7722-4FAF-B931-0F938A7412BF}" type="presOf" srcId="{ED1A19F9-6F10-4477-966C-CC4EDAB87227}" destId="{090BBD2E-3E29-48FE-905A-DE2766A71DEE}" srcOrd="0" destOrd="0" presId="urn:microsoft.com/office/officeart/2005/8/layout/process5"/>
    <dgm:cxn modelId="{5A942319-ED33-472E-81D2-E10533DE65EA}" srcId="{D9C989E6-1368-4D80-ACFC-7C97241FD320}" destId="{1A7A0ABC-57B4-4602-9A7D-E04F07527EE9}" srcOrd="0" destOrd="0" parTransId="{2A5B5FD7-441D-42EB-AC3A-9EB2E50C884E}" sibTransId="{0EB60981-D88A-4794-BC82-1E1DF039A76E}"/>
    <dgm:cxn modelId="{B2310C15-546B-4BF4-8DE8-872DA78F39BE}" type="presOf" srcId="{D0650324-2801-4BD6-A251-3D5A2FB9B098}" destId="{10B289E4-F627-4054-A3AF-3F9A94053872}" srcOrd="1" destOrd="0" presId="urn:microsoft.com/office/officeart/2005/8/layout/process5"/>
    <dgm:cxn modelId="{C3174EE1-72F3-4F0F-9C7C-8140309F6374}" type="presOf" srcId="{0CC07D52-FA73-4350-B249-BFEDA2CA876F}" destId="{05FCFB01-8F61-415F-9BFE-AE86B8504137}" srcOrd="0" destOrd="0" presId="urn:microsoft.com/office/officeart/2005/8/layout/process5"/>
    <dgm:cxn modelId="{DD35794A-9709-49A8-BA75-D994048A3B48}" type="presParOf" srcId="{5016BBA6-458C-4757-A27C-8A5F7737EDE7}" destId="{1BB7ACDB-1F32-44B1-B5E0-70C54A381477}" srcOrd="0" destOrd="0" presId="urn:microsoft.com/office/officeart/2005/8/layout/process5"/>
    <dgm:cxn modelId="{AC5A909A-A5C6-4A7E-ABA2-C5D1EA6CA6CE}" type="presParOf" srcId="{5016BBA6-458C-4757-A27C-8A5F7737EDE7}" destId="{42EFFD58-CCC4-415E-A8E3-DCFC7A9E1E40}" srcOrd="1" destOrd="0" presId="urn:microsoft.com/office/officeart/2005/8/layout/process5"/>
    <dgm:cxn modelId="{9084F8CB-74A5-4E56-948C-C056535E0912}" type="presParOf" srcId="{42EFFD58-CCC4-415E-A8E3-DCFC7A9E1E40}" destId="{99DF0F50-65B2-48AD-820D-EE1B48CEE4CB}" srcOrd="0" destOrd="0" presId="urn:microsoft.com/office/officeart/2005/8/layout/process5"/>
    <dgm:cxn modelId="{F056B740-6D41-4FB3-B833-C4F8C63FD216}" type="presParOf" srcId="{5016BBA6-458C-4757-A27C-8A5F7737EDE7}" destId="{05FCFB01-8F61-415F-9BFE-AE86B8504137}" srcOrd="2" destOrd="0" presId="urn:microsoft.com/office/officeart/2005/8/layout/process5"/>
    <dgm:cxn modelId="{4326C807-3169-4B0E-8F5D-CB4FF743D426}" type="presParOf" srcId="{5016BBA6-458C-4757-A27C-8A5F7737EDE7}" destId="{0A633C20-34D6-4569-9456-7F360E63D128}" srcOrd="3" destOrd="0" presId="urn:microsoft.com/office/officeart/2005/8/layout/process5"/>
    <dgm:cxn modelId="{6D8A552E-3540-418A-BA5F-78A2521490F8}" type="presParOf" srcId="{0A633C20-34D6-4569-9456-7F360E63D128}" destId="{10B289E4-F627-4054-A3AF-3F9A94053872}" srcOrd="0" destOrd="0" presId="urn:microsoft.com/office/officeart/2005/8/layout/process5"/>
    <dgm:cxn modelId="{65B43B4B-922E-46CA-9EC7-A64856852EAA}" type="presParOf" srcId="{5016BBA6-458C-4757-A27C-8A5F7737EDE7}" destId="{75747034-918B-44A8-884F-6D06D4C42DED}" srcOrd="4" destOrd="0" presId="urn:microsoft.com/office/officeart/2005/8/layout/process5"/>
    <dgm:cxn modelId="{356E4775-8AD7-4160-92BE-09563E4A2B8E}" type="presParOf" srcId="{5016BBA6-458C-4757-A27C-8A5F7737EDE7}" destId="{340DC57C-D7C6-40A5-95E1-AE18FAE489DA}" srcOrd="5" destOrd="0" presId="urn:microsoft.com/office/officeart/2005/8/layout/process5"/>
    <dgm:cxn modelId="{EB3F11FE-1CC2-423C-ACDF-BF657548C665}" type="presParOf" srcId="{340DC57C-D7C6-40A5-95E1-AE18FAE489DA}" destId="{933F5D7B-01F4-4269-BB13-9ED8B5073728}" srcOrd="0" destOrd="0" presId="urn:microsoft.com/office/officeart/2005/8/layout/process5"/>
    <dgm:cxn modelId="{C4378264-C236-4B01-B951-7E4BF902B303}" type="presParOf" srcId="{5016BBA6-458C-4757-A27C-8A5F7737EDE7}" destId="{0C40B3F5-8870-4CDA-A964-DA06F02DB384}" srcOrd="6" destOrd="0" presId="urn:microsoft.com/office/officeart/2005/8/layout/process5"/>
    <dgm:cxn modelId="{BE8FF45B-B3EE-45BD-A49B-9880D3473F5A}" type="presParOf" srcId="{5016BBA6-458C-4757-A27C-8A5F7737EDE7}" destId="{5BF2CC41-3F8B-4DC9-B424-DD3063E42873}" srcOrd="7" destOrd="0" presId="urn:microsoft.com/office/officeart/2005/8/layout/process5"/>
    <dgm:cxn modelId="{9665887A-F4FF-4FDE-8BDA-97D8BC55398A}" type="presParOf" srcId="{5BF2CC41-3F8B-4DC9-B424-DD3063E42873}" destId="{C9249D4C-1FF0-422F-85CF-084291D9F79E}" srcOrd="0" destOrd="0" presId="urn:microsoft.com/office/officeart/2005/8/layout/process5"/>
    <dgm:cxn modelId="{9BF78644-89CB-479F-A7A9-E0B6C1E9DDBE}" type="presParOf" srcId="{5016BBA6-458C-4757-A27C-8A5F7737EDE7}" destId="{090BBD2E-3E29-48FE-905A-DE2766A71DEE}" srcOrd="8" destOrd="0" presId="urn:microsoft.com/office/officeart/2005/8/layout/process5"/>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A2D663F-F69B-47A0-89C5-A3A78C8FA6C8}"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t-EE"/>
        </a:p>
      </dgm:t>
    </dgm:pt>
    <dgm:pt modelId="{A5D4202F-12E0-47E7-BE02-1A8CA8546691}">
      <dgm:prSet phldrT="[Tekst]"/>
      <dgm:spPr/>
      <dgm:t>
        <a:bodyPr/>
        <a:lstStyle/>
        <a:p>
          <a:r>
            <a:rPr lang="en-GB" noProof="0" dirty="0" smtClean="0"/>
            <a:t>Trigger</a:t>
          </a:r>
          <a:endParaRPr lang="en-GB" noProof="0" dirty="0"/>
        </a:p>
      </dgm:t>
    </dgm:pt>
    <dgm:pt modelId="{A6EEE83D-F957-414E-B18C-07A0644076FA}" type="parTrans" cxnId="{6E086E23-455D-4CCB-99BF-AC0EC0BA64D3}">
      <dgm:prSet/>
      <dgm:spPr/>
      <dgm:t>
        <a:bodyPr/>
        <a:lstStyle/>
        <a:p>
          <a:endParaRPr lang="et-EE"/>
        </a:p>
      </dgm:t>
    </dgm:pt>
    <dgm:pt modelId="{EA134C9D-8C01-4D1C-AE6A-E133047359A4}" type="sibTrans" cxnId="{6E086E23-455D-4CCB-99BF-AC0EC0BA64D3}">
      <dgm:prSet/>
      <dgm:spPr/>
      <dgm:t>
        <a:bodyPr/>
        <a:lstStyle/>
        <a:p>
          <a:endParaRPr lang="en-GB" noProof="0" dirty="0"/>
        </a:p>
      </dgm:t>
    </dgm:pt>
    <dgm:pt modelId="{3C0846FD-DB37-4BD7-9544-3255D7BE2E36}">
      <dgm:prSet phldrT="[Tekst]"/>
      <dgm:spPr/>
      <dgm:t>
        <a:bodyPr/>
        <a:lstStyle/>
        <a:p>
          <a:r>
            <a:rPr lang="en-GB" noProof="0" dirty="0" smtClean="0"/>
            <a:t>Generating</a:t>
          </a:r>
          <a:endParaRPr lang="en-GB" noProof="0" dirty="0"/>
        </a:p>
      </dgm:t>
    </dgm:pt>
    <dgm:pt modelId="{CFF7A80C-F71D-47C1-8849-647A97E26CEC}" type="parTrans" cxnId="{4F09356E-23E3-4C92-8129-A5CC8371A46A}">
      <dgm:prSet/>
      <dgm:spPr/>
      <dgm:t>
        <a:bodyPr/>
        <a:lstStyle/>
        <a:p>
          <a:endParaRPr lang="et-EE"/>
        </a:p>
      </dgm:t>
    </dgm:pt>
    <dgm:pt modelId="{F891C113-058C-4291-924A-98054FF4AA6C}" type="sibTrans" cxnId="{4F09356E-23E3-4C92-8129-A5CC8371A46A}">
      <dgm:prSet/>
      <dgm:spPr/>
      <dgm:t>
        <a:bodyPr/>
        <a:lstStyle/>
        <a:p>
          <a:endParaRPr lang="en-GB" noProof="0" dirty="0"/>
        </a:p>
      </dgm:t>
    </dgm:pt>
    <dgm:pt modelId="{717CB0E7-33B4-453A-AB4D-B59B148E8D2A}">
      <dgm:prSet phldrT="[Tekst]"/>
      <dgm:spPr/>
      <dgm:t>
        <a:bodyPr/>
        <a:lstStyle/>
        <a:p>
          <a:r>
            <a:rPr lang="en-GB" noProof="0" dirty="0" smtClean="0"/>
            <a:t>Public</a:t>
          </a:r>
          <a:endParaRPr lang="en-GB" noProof="0" dirty="0"/>
        </a:p>
      </dgm:t>
    </dgm:pt>
    <dgm:pt modelId="{44EAC58C-8B3A-4E96-81E0-D375CCD8ED31}" type="parTrans" cxnId="{8D5C6B50-7459-48AE-A85D-7B24E48429FA}">
      <dgm:prSet/>
      <dgm:spPr/>
      <dgm:t>
        <a:bodyPr/>
        <a:lstStyle/>
        <a:p>
          <a:endParaRPr lang="et-EE"/>
        </a:p>
      </dgm:t>
    </dgm:pt>
    <dgm:pt modelId="{27DF7163-680C-42C0-A92B-71316DC2A8E0}" type="sibTrans" cxnId="{8D5C6B50-7459-48AE-A85D-7B24E48429FA}">
      <dgm:prSet/>
      <dgm:spPr/>
      <dgm:t>
        <a:bodyPr/>
        <a:lstStyle/>
        <a:p>
          <a:endParaRPr lang="en-GB" noProof="0" dirty="0"/>
        </a:p>
      </dgm:t>
    </dgm:pt>
    <dgm:pt modelId="{CC21C5C0-530D-4627-8263-71CFE1D72BC8}">
      <dgm:prSet phldrT="[Tekst]"/>
      <dgm:spPr>
        <a:solidFill>
          <a:srgbClr val="C1E2BC"/>
        </a:solidFill>
      </dgm:spPr>
      <dgm:t>
        <a:bodyPr/>
        <a:lstStyle/>
        <a:p>
          <a:r>
            <a:rPr lang="en-GB" noProof="0" dirty="0" smtClean="0"/>
            <a:t>State Gazette</a:t>
          </a:r>
          <a:endParaRPr lang="en-GB" noProof="0" dirty="0"/>
        </a:p>
      </dgm:t>
    </dgm:pt>
    <dgm:pt modelId="{7B88BB42-9D67-4511-9711-67FEA157CF99}" type="parTrans" cxnId="{66B0B52C-255C-4397-B09A-A9C0266F3CB3}">
      <dgm:prSet/>
      <dgm:spPr/>
      <dgm:t>
        <a:bodyPr/>
        <a:lstStyle/>
        <a:p>
          <a:endParaRPr lang="et-EE"/>
        </a:p>
      </dgm:t>
    </dgm:pt>
    <dgm:pt modelId="{ED9DD614-7A0A-489D-8C05-FECF7CBBCA35}" type="sibTrans" cxnId="{66B0B52C-255C-4397-B09A-A9C0266F3CB3}">
      <dgm:prSet/>
      <dgm:spPr/>
      <dgm:t>
        <a:bodyPr/>
        <a:lstStyle/>
        <a:p>
          <a:endParaRPr lang="en-GB" noProof="0" dirty="0"/>
        </a:p>
      </dgm:t>
    </dgm:pt>
    <dgm:pt modelId="{FE68AFF4-2DE5-40DA-B32E-2FEC8BF25A32}">
      <dgm:prSet phldrT="[Tekst]"/>
      <dgm:spPr>
        <a:solidFill>
          <a:srgbClr val="C1E2BC"/>
        </a:solidFill>
      </dgm:spPr>
      <dgm:t>
        <a:bodyPr/>
        <a:lstStyle/>
        <a:p>
          <a:r>
            <a:rPr lang="en-GB" noProof="0" dirty="0" smtClean="0"/>
            <a:t>E-justice</a:t>
          </a:r>
          <a:endParaRPr lang="en-GB" noProof="0" dirty="0"/>
        </a:p>
      </dgm:t>
    </dgm:pt>
    <dgm:pt modelId="{955F07BC-CB11-4C87-835E-B35F6D12D5CD}" type="parTrans" cxnId="{4CE6290F-A61F-48C0-B60C-438EC33B9587}">
      <dgm:prSet/>
      <dgm:spPr/>
      <dgm:t>
        <a:bodyPr/>
        <a:lstStyle/>
        <a:p>
          <a:endParaRPr lang="et-EE"/>
        </a:p>
      </dgm:t>
    </dgm:pt>
    <dgm:pt modelId="{049C151A-EC51-4D33-8A83-2AA0DB16A03B}" type="sibTrans" cxnId="{4CE6290F-A61F-48C0-B60C-438EC33B9587}">
      <dgm:prSet/>
      <dgm:spPr/>
      <dgm:t>
        <a:bodyPr/>
        <a:lstStyle/>
        <a:p>
          <a:endParaRPr lang="et-EE"/>
        </a:p>
      </dgm:t>
    </dgm:pt>
    <dgm:pt modelId="{6922D17E-8122-4142-A1E0-F4D0C0328391}" type="pres">
      <dgm:prSet presAssocID="{5A2D663F-F69B-47A0-89C5-A3A78C8FA6C8}" presName="diagram" presStyleCnt="0">
        <dgm:presLayoutVars>
          <dgm:dir/>
          <dgm:resizeHandles val="exact"/>
        </dgm:presLayoutVars>
      </dgm:prSet>
      <dgm:spPr/>
      <dgm:t>
        <a:bodyPr/>
        <a:lstStyle/>
        <a:p>
          <a:endParaRPr lang="nl-NL"/>
        </a:p>
      </dgm:t>
    </dgm:pt>
    <dgm:pt modelId="{3DC4FB60-EF40-4002-A866-CFD0CA41A184}" type="pres">
      <dgm:prSet presAssocID="{A5D4202F-12E0-47E7-BE02-1A8CA8546691}" presName="node" presStyleLbl="node1" presStyleIdx="0" presStyleCnt="5">
        <dgm:presLayoutVars>
          <dgm:bulletEnabled val="1"/>
        </dgm:presLayoutVars>
      </dgm:prSet>
      <dgm:spPr/>
      <dgm:t>
        <a:bodyPr/>
        <a:lstStyle/>
        <a:p>
          <a:endParaRPr lang="nl-NL"/>
        </a:p>
      </dgm:t>
    </dgm:pt>
    <dgm:pt modelId="{08808AB4-23F5-4A3D-9223-D077ECD19FB1}" type="pres">
      <dgm:prSet presAssocID="{EA134C9D-8C01-4D1C-AE6A-E133047359A4}" presName="sibTrans" presStyleLbl="sibTrans2D1" presStyleIdx="0" presStyleCnt="4"/>
      <dgm:spPr/>
      <dgm:t>
        <a:bodyPr/>
        <a:lstStyle/>
        <a:p>
          <a:endParaRPr lang="nl-NL"/>
        </a:p>
      </dgm:t>
    </dgm:pt>
    <dgm:pt modelId="{3F0AB690-E3EE-4472-B6EB-DF61D5249F2B}" type="pres">
      <dgm:prSet presAssocID="{EA134C9D-8C01-4D1C-AE6A-E133047359A4}" presName="connectorText" presStyleLbl="sibTrans2D1" presStyleIdx="0" presStyleCnt="4"/>
      <dgm:spPr/>
      <dgm:t>
        <a:bodyPr/>
        <a:lstStyle/>
        <a:p>
          <a:endParaRPr lang="nl-NL"/>
        </a:p>
      </dgm:t>
    </dgm:pt>
    <dgm:pt modelId="{D0744687-5327-4298-8A16-7FB0C8BE4C65}" type="pres">
      <dgm:prSet presAssocID="{3C0846FD-DB37-4BD7-9544-3255D7BE2E36}" presName="node" presStyleLbl="node1" presStyleIdx="1" presStyleCnt="5">
        <dgm:presLayoutVars>
          <dgm:bulletEnabled val="1"/>
        </dgm:presLayoutVars>
      </dgm:prSet>
      <dgm:spPr/>
      <dgm:t>
        <a:bodyPr/>
        <a:lstStyle/>
        <a:p>
          <a:endParaRPr lang="nl-NL"/>
        </a:p>
      </dgm:t>
    </dgm:pt>
    <dgm:pt modelId="{C0C5FC63-65E7-4BFA-BEAF-549C36749335}" type="pres">
      <dgm:prSet presAssocID="{F891C113-058C-4291-924A-98054FF4AA6C}" presName="sibTrans" presStyleLbl="sibTrans2D1" presStyleIdx="1" presStyleCnt="4"/>
      <dgm:spPr/>
      <dgm:t>
        <a:bodyPr/>
        <a:lstStyle/>
        <a:p>
          <a:endParaRPr lang="nl-NL"/>
        </a:p>
      </dgm:t>
    </dgm:pt>
    <dgm:pt modelId="{F10EFE34-B470-41DB-B051-502BE57EC44C}" type="pres">
      <dgm:prSet presAssocID="{F891C113-058C-4291-924A-98054FF4AA6C}" presName="connectorText" presStyleLbl="sibTrans2D1" presStyleIdx="1" presStyleCnt="4"/>
      <dgm:spPr/>
      <dgm:t>
        <a:bodyPr/>
        <a:lstStyle/>
        <a:p>
          <a:endParaRPr lang="nl-NL"/>
        </a:p>
      </dgm:t>
    </dgm:pt>
    <dgm:pt modelId="{FACF7496-300F-4C0E-983D-FDCF5729EA2A}" type="pres">
      <dgm:prSet presAssocID="{717CB0E7-33B4-453A-AB4D-B59B148E8D2A}" presName="node" presStyleLbl="node1" presStyleIdx="2" presStyleCnt="5">
        <dgm:presLayoutVars>
          <dgm:bulletEnabled val="1"/>
        </dgm:presLayoutVars>
      </dgm:prSet>
      <dgm:spPr/>
      <dgm:t>
        <a:bodyPr/>
        <a:lstStyle/>
        <a:p>
          <a:endParaRPr lang="nl-NL"/>
        </a:p>
      </dgm:t>
    </dgm:pt>
    <dgm:pt modelId="{DCDC1594-86BA-4F71-932D-703D3293DCA5}" type="pres">
      <dgm:prSet presAssocID="{27DF7163-680C-42C0-A92B-71316DC2A8E0}" presName="sibTrans" presStyleLbl="sibTrans2D1" presStyleIdx="2" presStyleCnt="4"/>
      <dgm:spPr/>
      <dgm:t>
        <a:bodyPr/>
        <a:lstStyle/>
        <a:p>
          <a:endParaRPr lang="nl-NL"/>
        </a:p>
      </dgm:t>
    </dgm:pt>
    <dgm:pt modelId="{E5F67CCB-8CBB-47D6-8166-F52CBB15CC18}" type="pres">
      <dgm:prSet presAssocID="{27DF7163-680C-42C0-A92B-71316DC2A8E0}" presName="connectorText" presStyleLbl="sibTrans2D1" presStyleIdx="2" presStyleCnt="4"/>
      <dgm:spPr/>
      <dgm:t>
        <a:bodyPr/>
        <a:lstStyle/>
        <a:p>
          <a:endParaRPr lang="nl-NL"/>
        </a:p>
      </dgm:t>
    </dgm:pt>
    <dgm:pt modelId="{702A5FE7-DA2C-4124-8734-D2E28C42DACE}" type="pres">
      <dgm:prSet presAssocID="{CC21C5C0-530D-4627-8263-71CFE1D72BC8}" presName="node" presStyleLbl="node1" presStyleIdx="3" presStyleCnt="5">
        <dgm:presLayoutVars>
          <dgm:bulletEnabled val="1"/>
        </dgm:presLayoutVars>
      </dgm:prSet>
      <dgm:spPr/>
      <dgm:t>
        <a:bodyPr/>
        <a:lstStyle/>
        <a:p>
          <a:endParaRPr lang="et-EE"/>
        </a:p>
      </dgm:t>
    </dgm:pt>
    <dgm:pt modelId="{79E1B324-A211-4D36-969A-EFF7DE1C2961}" type="pres">
      <dgm:prSet presAssocID="{ED9DD614-7A0A-489D-8C05-FECF7CBBCA35}" presName="sibTrans" presStyleLbl="sibTrans2D1" presStyleIdx="3" presStyleCnt="4" custAng="3343848" custScaleX="73762" custLinFactX="99854" custLinFactNeighborX="100000" custLinFactNeighborY="11611"/>
      <dgm:spPr/>
      <dgm:t>
        <a:bodyPr/>
        <a:lstStyle/>
        <a:p>
          <a:endParaRPr lang="nl-NL"/>
        </a:p>
      </dgm:t>
    </dgm:pt>
    <dgm:pt modelId="{BFE995B8-1C9C-4E13-A7B5-33B8ABD835A1}" type="pres">
      <dgm:prSet presAssocID="{ED9DD614-7A0A-489D-8C05-FECF7CBBCA35}" presName="connectorText" presStyleLbl="sibTrans2D1" presStyleIdx="3" presStyleCnt="4"/>
      <dgm:spPr/>
      <dgm:t>
        <a:bodyPr/>
        <a:lstStyle/>
        <a:p>
          <a:endParaRPr lang="nl-NL"/>
        </a:p>
      </dgm:t>
    </dgm:pt>
    <dgm:pt modelId="{FEFB172C-4100-4B50-8A9F-B187229615F6}" type="pres">
      <dgm:prSet presAssocID="{FE68AFF4-2DE5-40DA-B32E-2FEC8BF25A32}" presName="node" presStyleLbl="node1" presStyleIdx="4" presStyleCnt="5" custLinFactX="42538" custLinFactNeighborX="100000" custLinFactNeighborY="-4799">
        <dgm:presLayoutVars>
          <dgm:bulletEnabled val="1"/>
        </dgm:presLayoutVars>
      </dgm:prSet>
      <dgm:spPr/>
      <dgm:t>
        <a:bodyPr/>
        <a:lstStyle/>
        <a:p>
          <a:endParaRPr lang="nl-NL"/>
        </a:p>
      </dgm:t>
    </dgm:pt>
  </dgm:ptLst>
  <dgm:cxnLst>
    <dgm:cxn modelId="{66B0B52C-255C-4397-B09A-A9C0266F3CB3}" srcId="{5A2D663F-F69B-47A0-89C5-A3A78C8FA6C8}" destId="{CC21C5C0-530D-4627-8263-71CFE1D72BC8}" srcOrd="3" destOrd="0" parTransId="{7B88BB42-9D67-4511-9711-67FEA157CF99}" sibTransId="{ED9DD614-7A0A-489D-8C05-FECF7CBBCA35}"/>
    <dgm:cxn modelId="{8E5153A6-C89D-4076-AA78-2DA2A4CF5A47}" type="presOf" srcId="{CC21C5C0-530D-4627-8263-71CFE1D72BC8}" destId="{702A5FE7-DA2C-4124-8734-D2E28C42DACE}" srcOrd="0" destOrd="0" presId="urn:microsoft.com/office/officeart/2005/8/layout/process5"/>
    <dgm:cxn modelId="{AF4AF68B-E9C2-4D69-8E69-F65979E1E0D5}" type="presOf" srcId="{EA134C9D-8C01-4D1C-AE6A-E133047359A4}" destId="{08808AB4-23F5-4A3D-9223-D077ECD19FB1}" srcOrd="0" destOrd="0" presId="urn:microsoft.com/office/officeart/2005/8/layout/process5"/>
    <dgm:cxn modelId="{8D5C6B50-7459-48AE-A85D-7B24E48429FA}" srcId="{5A2D663F-F69B-47A0-89C5-A3A78C8FA6C8}" destId="{717CB0E7-33B4-453A-AB4D-B59B148E8D2A}" srcOrd="2" destOrd="0" parTransId="{44EAC58C-8B3A-4E96-81E0-D375CCD8ED31}" sibTransId="{27DF7163-680C-42C0-A92B-71316DC2A8E0}"/>
    <dgm:cxn modelId="{2FCAB8F7-2C09-4BEB-80AF-EBA85363F87A}" type="presOf" srcId="{F891C113-058C-4291-924A-98054FF4AA6C}" destId="{C0C5FC63-65E7-4BFA-BEAF-549C36749335}" srcOrd="0" destOrd="0" presId="urn:microsoft.com/office/officeart/2005/8/layout/process5"/>
    <dgm:cxn modelId="{4F09356E-23E3-4C92-8129-A5CC8371A46A}" srcId="{5A2D663F-F69B-47A0-89C5-A3A78C8FA6C8}" destId="{3C0846FD-DB37-4BD7-9544-3255D7BE2E36}" srcOrd="1" destOrd="0" parTransId="{CFF7A80C-F71D-47C1-8849-647A97E26CEC}" sibTransId="{F891C113-058C-4291-924A-98054FF4AA6C}"/>
    <dgm:cxn modelId="{6F7F545A-8C4F-483F-8B87-D55C6AA33144}" type="presOf" srcId="{3C0846FD-DB37-4BD7-9544-3255D7BE2E36}" destId="{D0744687-5327-4298-8A16-7FB0C8BE4C65}" srcOrd="0" destOrd="0" presId="urn:microsoft.com/office/officeart/2005/8/layout/process5"/>
    <dgm:cxn modelId="{BAC63C90-5C5F-4186-8A66-B7CC7450A6C3}" type="presOf" srcId="{717CB0E7-33B4-453A-AB4D-B59B148E8D2A}" destId="{FACF7496-300F-4C0E-983D-FDCF5729EA2A}" srcOrd="0" destOrd="0" presId="urn:microsoft.com/office/officeart/2005/8/layout/process5"/>
    <dgm:cxn modelId="{6D0F4F29-7D19-4139-8D33-790BF9B90B23}" type="presOf" srcId="{ED9DD614-7A0A-489D-8C05-FECF7CBBCA35}" destId="{79E1B324-A211-4D36-969A-EFF7DE1C2961}" srcOrd="0" destOrd="0" presId="urn:microsoft.com/office/officeart/2005/8/layout/process5"/>
    <dgm:cxn modelId="{92F29A35-9E89-4CF5-8510-E972F16131B6}" type="presOf" srcId="{A5D4202F-12E0-47E7-BE02-1A8CA8546691}" destId="{3DC4FB60-EF40-4002-A866-CFD0CA41A184}" srcOrd="0" destOrd="0" presId="urn:microsoft.com/office/officeart/2005/8/layout/process5"/>
    <dgm:cxn modelId="{0B5258D6-ACAE-4B78-96F3-2A7F16C7E883}" type="presOf" srcId="{F891C113-058C-4291-924A-98054FF4AA6C}" destId="{F10EFE34-B470-41DB-B051-502BE57EC44C}" srcOrd="1" destOrd="0" presId="urn:microsoft.com/office/officeart/2005/8/layout/process5"/>
    <dgm:cxn modelId="{C294931D-11B3-4365-8475-8C562FB9D7AA}" type="presOf" srcId="{FE68AFF4-2DE5-40DA-B32E-2FEC8BF25A32}" destId="{FEFB172C-4100-4B50-8A9F-B187229615F6}" srcOrd="0" destOrd="0" presId="urn:microsoft.com/office/officeart/2005/8/layout/process5"/>
    <dgm:cxn modelId="{4CE6290F-A61F-48C0-B60C-438EC33B9587}" srcId="{5A2D663F-F69B-47A0-89C5-A3A78C8FA6C8}" destId="{FE68AFF4-2DE5-40DA-B32E-2FEC8BF25A32}" srcOrd="4" destOrd="0" parTransId="{955F07BC-CB11-4C87-835E-B35F6D12D5CD}" sibTransId="{049C151A-EC51-4D33-8A83-2AA0DB16A03B}"/>
    <dgm:cxn modelId="{3750B3FC-EC22-40F3-9982-7297D53FE259}" type="presOf" srcId="{5A2D663F-F69B-47A0-89C5-A3A78C8FA6C8}" destId="{6922D17E-8122-4142-A1E0-F4D0C0328391}" srcOrd="0" destOrd="0" presId="urn:microsoft.com/office/officeart/2005/8/layout/process5"/>
    <dgm:cxn modelId="{C5B291C8-FE1A-4994-9274-18EBFBDE0E9E}" type="presOf" srcId="{27DF7163-680C-42C0-A92B-71316DC2A8E0}" destId="{DCDC1594-86BA-4F71-932D-703D3293DCA5}" srcOrd="0" destOrd="0" presId="urn:microsoft.com/office/officeart/2005/8/layout/process5"/>
    <dgm:cxn modelId="{E580A45F-741F-40F8-91F7-E27B5CD07579}" type="presOf" srcId="{27DF7163-680C-42C0-A92B-71316DC2A8E0}" destId="{E5F67CCB-8CBB-47D6-8166-F52CBB15CC18}" srcOrd="1" destOrd="0" presId="urn:microsoft.com/office/officeart/2005/8/layout/process5"/>
    <dgm:cxn modelId="{F96E31B8-C5D7-40A9-9E8A-DA9A87290C30}" type="presOf" srcId="{EA134C9D-8C01-4D1C-AE6A-E133047359A4}" destId="{3F0AB690-E3EE-4472-B6EB-DF61D5249F2B}" srcOrd="1" destOrd="0" presId="urn:microsoft.com/office/officeart/2005/8/layout/process5"/>
    <dgm:cxn modelId="{609B1439-2FFA-435B-8482-2290F03F862C}" type="presOf" srcId="{ED9DD614-7A0A-489D-8C05-FECF7CBBCA35}" destId="{BFE995B8-1C9C-4E13-A7B5-33B8ABD835A1}" srcOrd="1" destOrd="0" presId="urn:microsoft.com/office/officeart/2005/8/layout/process5"/>
    <dgm:cxn modelId="{6E086E23-455D-4CCB-99BF-AC0EC0BA64D3}" srcId="{5A2D663F-F69B-47A0-89C5-A3A78C8FA6C8}" destId="{A5D4202F-12E0-47E7-BE02-1A8CA8546691}" srcOrd="0" destOrd="0" parTransId="{A6EEE83D-F957-414E-B18C-07A0644076FA}" sibTransId="{EA134C9D-8C01-4D1C-AE6A-E133047359A4}"/>
    <dgm:cxn modelId="{A51EE85A-256A-446E-99ED-26CCEA58D31C}" type="presParOf" srcId="{6922D17E-8122-4142-A1E0-F4D0C0328391}" destId="{3DC4FB60-EF40-4002-A866-CFD0CA41A184}" srcOrd="0" destOrd="0" presId="urn:microsoft.com/office/officeart/2005/8/layout/process5"/>
    <dgm:cxn modelId="{6746C9BF-1EF6-4F53-8C13-09603FF7EC31}" type="presParOf" srcId="{6922D17E-8122-4142-A1E0-F4D0C0328391}" destId="{08808AB4-23F5-4A3D-9223-D077ECD19FB1}" srcOrd="1" destOrd="0" presId="urn:microsoft.com/office/officeart/2005/8/layout/process5"/>
    <dgm:cxn modelId="{7E584435-2ADF-4013-B502-EA4F167111C0}" type="presParOf" srcId="{08808AB4-23F5-4A3D-9223-D077ECD19FB1}" destId="{3F0AB690-E3EE-4472-B6EB-DF61D5249F2B}" srcOrd="0" destOrd="0" presId="urn:microsoft.com/office/officeart/2005/8/layout/process5"/>
    <dgm:cxn modelId="{4D3171EC-9427-426D-90E1-D47C3F5B8A97}" type="presParOf" srcId="{6922D17E-8122-4142-A1E0-F4D0C0328391}" destId="{D0744687-5327-4298-8A16-7FB0C8BE4C65}" srcOrd="2" destOrd="0" presId="urn:microsoft.com/office/officeart/2005/8/layout/process5"/>
    <dgm:cxn modelId="{92CA0C18-A22C-4682-B649-6D5D0ABB7D35}" type="presParOf" srcId="{6922D17E-8122-4142-A1E0-F4D0C0328391}" destId="{C0C5FC63-65E7-4BFA-BEAF-549C36749335}" srcOrd="3" destOrd="0" presId="urn:microsoft.com/office/officeart/2005/8/layout/process5"/>
    <dgm:cxn modelId="{B50A5830-454B-4F32-844F-A5B6683EECDA}" type="presParOf" srcId="{C0C5FC63-65E7-4BFA-BEAF-549C36749335}" destId="{F10EFE34-B470-41DB-B051-502BE57EC44C}" srcOrd="0" destOrd="0" presId="urn:microsoft.com/office/officeart/2005/8/layout/process5"/>
    <dgm:cxn modelId="{1D36CC7D-3371-4767-BC18-DBBAC20A78FD}" type="presParOf" srcId="{6922D17E-8122-4142-A1E0-F4D0C0328391}" destId="{FACF7496-300F-4C0E-983D-FDCF5729EA2A}" srcOrd="4" destOrd="0" presId="urn:microsoft.com/office/officeart/2005/8/layout/process5"/>
    <dgm:cxn modelId="{1BF7D0E1-9A33-4646-A19C-9EAD6D222DE4}" type="presParOf" srcId="{6922D17E-8122-4142-A1E0-F4D0C0328391}" destId="{DCDC1594-86BA-4F71-932D-703D3293DCA5}" srcOrd="5" destOrd="0" presId="urn:microsoft.com/office/officeart/2005/8/layout/process5"/>
    <dgm:cxn modelId="{7302D2F7-FEAD-48FC-B2D2-217D986FF496}" type="presParOf" srcId="{DCDC1594-86BA-4F71-932D-703D3293DCA5}" destId="{E5F67CCB-8CBB-47D6-8166-F52CBB15CC18}" srcOrd="0" destOrd="0" presId="urn:microsoft.com/office/officeart/2005/8/layout/process5"/>
    <dgm:cxn modelId="{E523F25D-8B6A-4E59-A725-2FB208A4891C}" type="presParOf" srcId="{6922D17E-8122-4142-A1E0-F4D0C0328391}" destId="{702A5FE7-DA2C-4124-8734-D2E28C42DACE}" srcOrd="6" destOrd="0" presId="urn:microsoft.com/office/officeart/2005/8/layout/process5"/>
    <dgm:cxn modelId="{792509B9-79B5-460E-A72A-691BCA516D46}" type="presParOf" srcId="{6922D17E-8122-4142-A1E0-F4D0C0328391}" destId="{79E1B324-A211-4D36-969A-EFF7DE1C2961}" srcOrd="7" destOrd="0" presId="urn:microsoft.com/office/officeart/2005/8/layout/process5"/>
    <dgm:cxn modelId="{5949BD9C-9CB7-4CDD-A6F6-494A3D7CC365}" type="presParOf" srcId="{79E1B324-A211-4D36-969A-EFF7DE1C2961}" destId="{BFE995B8-1C9C-4E13-A7B5-33B8ABD835A1}" srcOrd="0" destOrd="0" presId="urn:microsoft.com/office/officeart/2005/8/layout/process5"/>
    <dgm:cxn modelId="{0961C39A-4D90-44E7-BBFB-AECB28C30660}" type="presParOf" srcId="{6922D17E-8122-4142-A1E0-F4D0C0328391}" destId="{FEFB172C-4100-4B50-8A9F-B187229615F6}" srcOrd="8" destOrd="0" presId="urn:microsoft.com/office/officeart/2005/8/layout/process5"/>
  </dgm:cxnLst>
  <dgm:bg>
    <a:noFill/>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A2D663F-F69B-47A0-89C5-A3A78C8FA6C8}"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t-EE"/>
        </a:p>
      </dgm:t>
    </dgm:pt>
    <dgm:pt modelId="{A5D4202F-12E0-47E7-BE02-1A8CA8546691}">
      <dgm:prSet phldrT="[Tekst]"/>
      <dgm:spPr/>
      <dgm:t>
        <a:bodyPr/>
        <a:lstStyle/>
        <a:p>
          <a:r>
            <a:rPr lang="en-GB" noProof="0" dirty="0" smtClean="0"/>
            <a:t>Trigger</a:t>
          </a:r>
          <a:endParaRPr lang="en-GB" noProof="0" dirty="0"/>
        </a:p>
      </dgm:t>
    </dgm:pt>
    <dgm:pt modelId="{A6EEE83D-F957-414E-B18C-07A0644076FA}" type="parTrans" cxnId="{6E086E23-455D-4CCB-99BF-AC0EC0BA64D3}">
      <dgm:prSet/>
      <dgm:spPr/>
      <dgm:t>
        <a:bodyPr/>
        <a:lstStyle/>
        <a:p>
          <a:endParaRPr lang="et-EE"/>
        </a:p>
      </dgm:t>
    </dgm:pt>
    <dgm:pt modelId="{EA134C9D-8C01-4D1C-AE6A-E133047359A4}" type="sibTrans" cxnId="{6E086E23-455D-4CCB-99BF-AC0EC0BA64D3}">
      <dgm:prSet/>
      <dgm:spPr/>
      <dgm:t>
        <a:bodyPr/>
        <a:lstStyle/>
        <a:p>
          <a:endParaRPr lang="en-GB" noProof="0" dirty="0"/>
        </a:p>
      </dgm:t>
    </dgm:pt>
    <dgm:pt modelId="{3C0846FD-DB37-4BD7-9544-3255D7BE2E36}">
      <dgm:prSet phldrT="[Tekst]"/>
      <dgm:spPr/>
      <dgm:t>
        <a:bodyPr/>
        <a:lstStyle/>
        <a:p>
          <a:r>
            <a:rPr lang="en-GB" noProof="0" dirty="0" smtClean="0"/>
            <a:t>Generating</a:t>
          </a:r>
          <a:endParaRPr lang="en-GB" noProof="0" dirty="0"/>
        </a:p>
      </dgm:t>
    </dgm:pt>
    <dgm:pt modelId="{CFF7A80C-F71D-47C1-8849-647A97E26CEC}" type="parTrans" cxnId="{4F09356E-23E3-4C92-8129-A5CC8371A46A}">
      <dgm:prSet/>
      <dgm:spPr/>
      <dgm:t>
        <a:bodyPr/>
        <a:lstStyle/>
        <a:p>
          <a:endParaRPr lang="et-EE"/>
        </a:p>
      </dgm:t>
    </dgm:pt>
    <dgm:pt modelId="{F891C113-058C-4291-924A-98054FF4AA6C}" type="sibTrans" cxnId="{4F09356E-23E3-4C92-8129-A5CC8371A46A}">
      <dgm:prSet/>
      <dgm:spPr>
        <a:solidFill>
          <a:schemeClr val="accent5">
            <a:lumMod val="90000"/>
          </a:schemeClr>
        </a:solidFill>
      </dgm:spPr>
      <dgm:t>
        <a:bodyPr/>
        <a:lstStyle/>
        <a:p>
          <a:endParaRPr lang="en-GB" noProof="0" dirty="0"/>
        </a:p>
      </dgm:t>
    </dgm:pt>
    <dgm:pt modelId="{717CB0E7-33B4-453A-AB4D-B59B148E8D2A}">
      <dgm:prSet phldrT="[Tekst]"/>
      <dgm:spPr>
        <a:solidFill>
          <a:schemeClr val="accent5">
            <a:lumMod val="90000"/>
          </a:schemeClr>
        </a:solidFill>
      </dgm:spPr>
      <dgm:t>
        <a:bodyPr/>
        <a:lstStyle/>
        <a:p>
          <a:r>
            <a:rPr lang="en-GB" noProof="0" dirty="0" smtClean="0"/>
            <a:t>Public</a:t>
          </a:r>
          <a:endParaRPr lang="en-GB" noProof="0" dirty="0"/>
        </a:p>
      </dgm:t>
    </dgm:pt>
    <dgm:pt modelId="{44EAC58C-8B3A-4E96-81E0-D375CCD8ED31}" type="parTrans" cxnId="{8D5C6B50-7459-48AE-A85D-7B24E48429FA}">
      <dgm:prSet/>
      <dgm:spPr/>
      <dgm:t>
        <a:bodyPr/>
        <a:lstStyle/>
        <a:p>
          <a:endParaRPr lang="et-EE"/>
        </a:p>
      </dgm:t>
    </dgm:pt>
    <dgm:pt modelId="{27DF7163-680C-42C0-A92B-71316DC2A8E0}" type="sibTrans" cxnId="{8D5C6B50-7459-48AE-A85D-7B24E48429FA}">
      <dgm:prSet/>
      <dgm:spPr>
        <a:solidFill>
          <a:srgbClr val="C1E2BC"/>
        </a:solidFill>
      </dgm:spPr>
      <dgm:t>
        <a:bodyPr/>
        <a:lstStyle/>
        <a:p>
          <a:endParaRPr lang="en-GB" noProof="0" dirty="0"/>
        </a:p>
      </dgm:t>
    </dgm:pt>
    <dgm:pt modelId="{CC21C5C0-530D-4627-8263-71CFE1D72BC8}">
      <dgm:prSet phldrT="[Tekst]"/>
      <dgm:spPr>
        <a:solidFill>
          <a:srgbClr val="C1E2BC"/>
        </a:solidFill>
      </dgm:spPr>
      <dgm:t>
        <a:bodyPr/>
        <a:lstStyle/>
        <a:p>
          <a:r>
            <a:rPr lang="en-GB" noProof="0" dirty="0" smtClean="0"/>
            <a:t>State Gazette</a:t>
          </a:r>
          <a:endParaRPr lang="en-GB" noProof="0" dirty="0"/>
        </a:p>
      </dgm:t>
    </dgm:pt>
    <dgm:pt modelId="{7B88BB42-9D67-4511-9711-67FEA157CF99}" type="parTrans" cxnId="{66B0B52C-255C-4397-B09A-A9C0266F3CB3}">
      <dgm:prSet/>
      <dgm:spPr/>
      <dgm:t>
        <a:bodyPr/>
        <a:lstStyle/>
        <a:p>
          <a:endParaRPr lang="et-EE"/>
        </a:p>
      </dgm:t>
    </dgm:pt>
    <dgm:pt modelId="{ED9DD614-7A0A-489D-8C05-FECF7CBBCA35}" type="sibTrans" cxnId="{66B0B52C-255C-4397-B09A-A9C0266F3CB3}">
      <dgm:prSet/>
      <dgm:spPr>
        <a:solidFill>
          <a:srgbClr val="C1E2BC"/>
        </a:solidFill>
      </dgm:spPr>
      <dgm:t>
        <a:bodyPr/>
        <a:lstStyle/>
        <a:p>
          <a:endParaRPr lang="en-GB" noProof="0" dirty="0"/>
        </a:p>
      </dgm:t>
    </dgm:pt>
    <dgm:pt modelId="{FE68AFF4-2DE5-40DA-B32E-2FEC8BF25A32}">
      <dgm:prSet phldrT="[Tekst]"/>
      <dgm:spPr>
        <a:solidFill>
          <a:srgbClr val="C1E2BC"/>
        </a:solidFill>
      </dgm:spPr>
      <dgm:t>
        <a:bodyPr/>
        <a:lstStyle/>
        <a:p>
          <a:r>
            <a:rPr lang="en-GB" noProof="0" dirty="0" smtClean="0"/>
            <a:t>E-justice</a:t>
          </a:r>
          <a:endParaRPr lang="en-GB" noProof="0" dirty="0"/>
        </a:p>
      </dgm:t>
    </dgm:pt>
    <dgm:pt modelId="{955F07BC-CB11-4C87-835E-B35F6D12D5CD}" type="parTrans" cxnId="{4CE6290F-A61F-48C0-B60C-438EC33B9587}">
      <dgm:prSet/>
      <dgm:spPr/>
      <dgm:t>
        <a:bodyPr/>
        <a:lstStyle/>
        <a:p>
          <a:endParaRPr lang="et-EE"/>
        </a:p>
      </dgm:t>
    </dgm:pt>
    <dgm:pt modelId="{049C151A-EC51-4D33-8A83-2AA0DB16A03B}" type="sibTrans" cxnId="{4CE6290F-A61F-48C0-B60C-438EC33B9587}">
      <dgm:prSet/>
      <dgm:spPr/>
      <dgm:t>
        <a:bodyPr/>
        <a:lstStyle/>
        <a:p>
          <a:endParaRPr lang="et-EE"/>
        </a:p>
      </dgm:t>
    </dgm:pt>
    <dgm:pt modelId="{6922D17E-8122-4142-A1E0-F4D0C0328391}" type="pres">
      <dgm:prSet presAssocID="{5A2D663F-F69B-47A0-89C5-A3A78C8FA6C8}" presName="diagram" presStyleCnt="0">
        <dgm:presLayoutVars>
          <dgm:dir/>
          <dgm:resizeHandles val="exact"/>
        </dgm:presLayoutVars>
      </dgm:prSet>
      <dgm:spPr/>
      <dgm:t>
        <a:bodyPr/>
        <a:lstStyle/>
        <a:p>
          <a:endParaRPr lang="nl-NL"/>
        </a:p>
      </dgm:t>
    </dgm:pt>
    <dgm:pt modelId="{3DC4FB60-EF40-4002-A866-CFD0CA41A184}" type="pres">
      <dgm:prSet presAssocID="{A5D4202F-12E0-47E7-BE02-1A8CA8546691}" presName="node" presStyleLbl="node1" presStyleIdx="0" presStyleCnt="5">
        <dgm:presLayoutVars>
          <dgm:bulletEnabled val="1"/>
        </dgm:presLayoutVars>
      </dgm:prSet>
      <dgm:spPr/>
      <dgm:t>
        <a:bodyPr/>
        <a:lstStyle/>
        <a:p>
          <a:endParaRPr lang="nl-NL"/>
        </a:p>
      </dgm:t>
    </dgm:pt>
    <dgm:pt modelId="{08808AB4-23F5-4A3D-9223-D077ECD19FB1}" type="pres">
      <dgm:prSet presAssocID="{EA134C9D-8C01-4D1C-AE6A-E133047359A4}" presName="sibTrans" presStyleLbl="sibTrans2D1" presStyleIdx="0" presStyleCnt="4"/>
      <dgm:spPr/>
      <dgm:t>
        <a:bodyPr/>
        <a:lstStyle/>
        <a:p>
          <a:endParaRPr lang="nl-NL"/>
        </a:p>
      </dgm:t>
    </dgm:pt>
    <dgm:pt modelId="{3F0AB690-E3EE-4472-B6EB-DF61D5249F2B}" type="pres">
      <dgm:prSet presAssocID="{EA134C9D-8C01-4D1C-AE6A-E133047359A4}" presName="connectorText" presStyleLbl="sibTrans2D1" presStyleIdx="0" presStyleCnt="4"/>
      <dgm:spPr/>
      <dgm:t>
        <a:bodyPr/>
        <a:lstStyle/>
        <a:p>
          <a:endParaRPr lang="nl-NL"/>
        </a:p>
      </dgm:t>
    </dgm:pt>
    <dgm:pt modelId="{D0744687-5327-4298-8A16-7FB0C8BE4C65}" type="pres">
      <dgm:prSet presAssocID="{3C0846FD-DB37-4BD7-9544-3255D7BE2E36}" presName="node" presStyleLbl="node1" presStyleIdx="1" presStyleCnt="5">
        <dgm:presLayoutVars>
          <dgm:bulletEnabled val="1"/>
        </dgm:presLayoutVars>
      </dgm:prSet>
      <dgm:spPr/>
      <dgm:t>
        <a:bodyPr/>
        <a:lstStyle/>
        <a:p>
          <a:endParaRPr lang="nl-NL"/>
        </a:p>
      </dgm:t>
    </dgm:pt>
    <dgm:pt modelId="{C0C5FC63-65E7-4BFA-BEAF-549C36749335}" type="pres">
      <dgm:prSet presAssocID="{F891C113-058C-4291-924A-98054FF4AA6C}" presName="sibTrans" presStyleLbl="sibTrans2D1" presStyleIdx="1" presStyleCnt="4"/>
      <dgm:spPr/>
      <dgm:t>
        <a:bodyPr/>
        <a:lstStyle/>
        <a:p>
          <a:endParaRPr lang="nl-NL"/>
        </a:p>
      </dgm:t>
    </dgm:pt>
    <dgm:pt modelId="{F10EFE34-B470-41DB-B051-502BE57EC44C}" type="pres">
      <dgm:prSet presAssocID="{F891C113-058C-4291-924A-98054FF4AA6C}" presName="connectorText" presStyleLbl="sibTrans2D1" presStyleIdx="1" presStyleCnt="4"/>
      <dgm:spPr/>
      <dgm:t>
        <a:bodyPr/>
        <a:lstStyle/>
        <a:p>
          <a:endParaRPr lang="nl-NL"/>
        </a:p>
      </dgm:t>
    </dgm:pt>
    <dgm:pt modelId="{FACF7496-300F-4C0E-983D-FDCF5729EA2A}" type="pres">
      <dgm:prSet presAssocID="{717CB0E7-33B4-453A-AB4D-B59B148E8D2A}" presName="node" presStyleLbl="node1" presStyleIdx="2" presStyleCnt="5">
        <dgm:presLayoutVars>
          <dgm:bulletEnabled val="1"/>
        </dgm:presLayoutVars>
      </dgm:prSet>
      <dgm:spPr/>
      <dgm:t>
        <a:bodyPr/>
        <a:lstStyle/>
        <a:p>
          <a:endParaRPr lang="nl-NL"/>
        </a:p>
      </dgm:t>
    </dgm:pt>
    <dgm:pt modelId="{DCDC1594-86BA-4F71-932D-703D3293DCA5}" type="pres">
      <dgm:prSet presAssocID="{27DF7163-680C-42C0-A92B-71316DC2A8E0}" presName="sibTrans" presStyleLbl="sibTrans2D1" presStyleIdx="2" presStyleCnt="4"/>
      <dgm:spPr/>
      <dgm:t>
        <a:bodyPr/>
        <a:lstStyle/>
        <a:p>
          <a:endParaRPr lang="nl-NL"/>
        </a:p>
      </dgm:t>
    </dgm:pt>
    <dgm:pt modelId="{E5F67CCB-8CBB-47D6-8166-F52CBB15CC18}" type="pres">
      <dgm:prSet presAssocID="{27DF7163-680C-42C0-A92B-71316DC2A8E0}" presName="connectorText" presStyleLbl="sibTrans2D1" presStyleIdx="2" presStyleCnt="4"/>
      <dgm:spPr/>
      <dgm:t>
        <a:bodyPr/>
        <a:lstStyle/>
        <a:p>
          <a:endParaRPr lang="nl-NL"/>
        </a:p>
      </dgm:t>
    </dgm:pt>
    <dgm:pt modelId="{702A5FE7-DA2C-4124-8734-D2E28C42DACE}" type="pres">
      <dgm:prSet presAssocID="{CC21C5C0-530D-4627-8263-71CFE1D72BC8}" presName="node" presStyleLbl="node1" presStyleIdx="3" presStyleCnt="5">
        <dgm:presLayoutVars>
          <dgm:bulletEnabled val="1"/>
        </dgm:presLayoutVars>
      </dgm:prSet>
      <dgm:spPr/>
      <dgm:t>
        <a:bodyPr/>
        <a:lstStyle/>
        <a:p>
          <a:endParaRPr lang="et-EE"/>
        </a:p>
      </dgm:t>
    </dgm:pt>
    <dgm:pt modelId="{79E1B324-A211-4D36-969A-EFF7DE1C2961}" type="pres">
      <dgm:prSet presAssocID="{ED9DD614-7A0A-489D-8C05-FECF7CBBCA35}" presName="sibTrans" presStyleLbl="sibTrans2D1" presStyleIdx="3" presStyleCnt="4" custAng="3343848" custScaleX="73762" custLinFactX="99854" custLinFactNeighborX="100000" custLinFactNeighborY="11611"/>
      <dgm:spPr/>
      <dgm:t>
        <a:bodyPr/>
        <a:lstStyle/>
        <a:p>
          <a:endParaRPr lang="nl-NL"/>
        </a:p>
      </dgm:t>
    </dgm:pt>
    <dgm:pt modelId="{BFE995B8-1C9C-4E13-A7B5-33B8ABD835A1}" type="pres">
      <dgm:prSet presAssocID="{ED9DD614-7A0A-489D-8C05-FECF7CBBCA35}" presName="connectorText" presStyleLbl="sibTrans2D1" presStyleIdx="3" presStyleCnt="4"/>
      <dgm:spPr/>
      <dgm:t>
        <a:bodyPr/>
        <a:lstStyle/>
        <a:p>
          <a:endParaRPr lang="nl-NL"/>
        </a:p>
      </dgm:t>
    </dgm:pt>
    <dgm:pt modelId="{FEFB172C-4100-4B50-8A9F-B187229615F6}" type="pres">
      <dgm:prSet presAssocID="{FE68AFF4-2DE5-40DA-B32E-2FEC8BF25A32}" presName="node" presStyleLbl="node1" presStyleIdx="4" presStyleCnt="5" custLinFactX="42538" custLinFactNeighborX="100000" custLinFactNeighborY="-4799">
        <dgm:presLayoutVars>
          <dgm:bulletEnabled val="1"/>
        </dgm:presLayoutVars>
      </dgm:prSet>
      <dgm:spPr/>
      <dgm:t>
        <a:bodyPr/>
        <a:lstStyle/>
        <a:p>
          <a:endParaRPr lang="nl-NL"/>
        </a:p>
      </dgm:t>
    </dgm:pt>
  </dgm:ptLst>
  <dgm:cxnLst>
    <dgm:cxn modelId="{A5CFDE64-301A-474F-BDE9-BAEBB2FBBDD2}" type="presOf" srcId="{FE68AFF4-2DE5-40DA-B32E-2FEC8BF25A32}" destId="{FEFB172C-4100-4B50-8A9F-B187229615F6}" srcOrd="0" destOrd="0" presId="urn:microsoft.com/office/officeart/2005/8/layout/process5"/>
    <dgm:cxn modelId="{66B0B52C-255C-4397-B09A-A9C0266F3CB3}" srcId="{5A2D663F-F69B-47A0-89C5-A3A78C8FA6C8}" destId="{CC21C5C0-530D-4627-8263-71CFE1D72BC8}" srcOrd="3" destOrd="0" parTransId="{7B88BB42-9D67-4511-9711-67FEA157CF99}" sibTransId="{ED9DD614-7A0A-489D-8C05-FECF7CBBCA35}"/>
    <dgm:cxn modelId="{A0640003-D8FC-4CE9-A523-4D004804D1F1}" type="presOf" srcId="{EA134C9D-8C01-4D1C-AE6A-E133047359A4}" destId="{08808AB4-23F5-4A3D-9223-D077ECD19FB1}" srcOrd="0" destOrd="0" presId="urn:microsoft.com/office/officeart/2005/8/layout/process5"/>
    <dgm:cxn modelId="{6E086E23-455D-4CCB-99BF-AC0EC0BA64D3}" srcId="{5A2D663F-F69B-47A0-89C5-A3A78C8FA6C8}" destId="{A5D4202F-12E0-47E7-BE02-1A8CA8546691}" srcOrd="0" destOrd="0" parTransId="{A6EEE83D-F957-414E-B18C-07A0644076FA}" sibTransId="{EA134C9D-8C01-4D1C-AE6A-E133047359A4}"/>
    <dgm:cxn modelId="{B2B28643-84BC-4887-8A5B-95CBBED07677}" type="presOf" srcId="{27DF7163-680C-42C0-A92B-71316DC2A8E0}" destId="{DCDC1594-86BA-4F71-932D-703D3293DCA5}" srcOrd="0" destOrd="0" presId="urn:microsoft.com/office/officeart/2005/8/layout/process5"/>
    <dgm:cxn modelId="{4F09356E-23E3-4C92-8129-A5CC8371A46A}" srcId="{5A2D663F-F69B-47A0-89C5-A3A78C8FA6C8}" destId="{3C0846FD-DB37-4BD7-9544-3255D7BE2E36}" srcOrd="1" destOrd="0" parTransId="{CFF7A80C-F71D-47C1-8849-647A97E26CEC}" sibTransId="{F891C113-058C-4291-924A-98054FF4AA6C}"/>
    <dgm:cxn modelId="{DAFC7095-DA98-46B9-983D-F383BE584B5E}" type="presOf" srcId="{ED9DD614-7A0A-489D-8C05-FECF7CBBCA35}" destId="{79E1B324-A211-4D36-969A-EFF7DE1C2961}" srcOrd="0" destOrd="0" presId="urn:microsoft.com/office/officeart/2005/8/layout/process5"/>
    <dgm:cxn modelId="{0B26EAE7-3B12-432F-AC27-4F90ED40D07A}" type="presOf" srcId="{27DF7163-680C-42C0-A92B-71316DC2A8E0}" destId="{E5F67CCB-8CBB-47D6-8166-F52CBB15CC18}" srcOrd="1" destOrd="0" presId="urn:microsoft.com/office/officeart/2005/8/layout/process5"/>
    <dgm:cxn modelId="{2483B53A-D8BA-46D9-87E2-4BCEA072C377}" type="presOf" srcId="{A5D4202F-12E0-47E7-BE02-1A8CA8546691}" destId="{3DC4FB60-EF40-4002-A866-CFD0CA41A184}" srcOrd="0" destOrd="0" presId="urn:microsoft.com/office/officeart/2005/8/layout/process5"/>
    <dgm:cxn modelId="{BEC2D7CC-224F-4766-9C50-9E5037A11F13}" type="presOf" srcId="{717CB0E7-33B4-453A-AB4D-B59B148E8D2A}" destId="{FACF7496-300F-4C0E-983D-FDCF5729EA2A}" srcOrd="0" destOrd="0" presId="urn:microsoft.com/office/officeart/2005/8/layout/process5"/>
    <dgm:cxn modelId="{4CE6290F-A61F-48C0-B60C-438EC33B9587}" srcId="{5A2D663F-F69B-47A0-89C5-A3A78C8FA6C8}" destId="{FE68AFF4-2DE5-40DA-B32E-2FEC8BF25A32}" srcOrd="4" destOrd="0" parTransId="{955F07BC-CB11-4C87-835E-B35F6D12D5CD}" sibTransId="{049C151A-EC51-4D33-8A83-2AA0DB16A03B}"/>
    <dgm:cxn modelId="{8D5C6B50-7459-48AE-A85D-7B24E48429FA}" srcId="{5A2D663F-F69B-47A0-89C5-A3A78C8FA6C8}" destId="{717CB0E7-33B4-453A-AB4D-B59B148E8D2A}" srcOrd="2" destOrd="0" parTransId="{44EAC58C-8B3A-4E96-81E0-D375CCD8ED31}" sibTransId="{27DF7163-680C-42C0-A92B-71316DC2A8E0}"/>
    <dgm:cxn modelId="{0AE7DF69-8E65-4F86-8B2F-308BE23F7F27}" type="presOf" srcId="{CC21C5C0-530D-4627-8263-71CFE1D72BC8}" destId="{702A5FE7-DA2C-4124-8734-D2E28C42DACE}" srcOrd="0" destOrd="0" presId="urn:microsoft.com/office/officeart/2005/8/layout/process5"/>
    <dgm:cxn modelId="{73497276-4DB7-4037-AA54-F00BE91F4C6E}" type="presOf" srcId="{ED9DD614-7A0A-489D-8C05-FECF7CBBCA35}" destId="{BFE995B8-1C9C-4E13-A7B5-33B8ABD835A1}" srcOrd="1" destOrd="0" presId="urn:microsoft.com/office/officeart/2005/8/layout/process5"/>
    <dgm:cxn modelId="{23406622-9843-4852-9A1B-13CB2B5839D8}" type="presOf" srcId="{3C0846FD-DB37-4BD7-9544-3255D7BE2E36}" destId="{D0744687-5327-4298-8A16-7FB0C8BE4C65}" srcOrd="0" destOrd="0" presId="urn:microsoft.com/office/officeart/2005/8/layout/process5"/>
    <dgm:cxn modelId="{9B91ABDD-02B7-415F-AB4E-A887FD5DC77C}" type="presOf" srcId="{F891C113-058C-4291-924A-98054FF4AA6C}" destId="{C0C5FC63-65E7-4BFA-BEAF-549C36749335}" srcOrd="0" destOrd="0" presId="urn:microsoft.com/office/officeart/2005/8/layout/process5"/>
    <dgm:cxn modelId="{BC046914-E746-4C62-B942-A846D722706C}" type="presOf" srcId="{F891C113-058C-4291-924A-98054FF4AA6C}" destId="{F10EFE34-B470-41DB-B051-502BE57EC44C}" srcOrd="1" destOrd="0" presId="urn:microsoft.com/office/officeart/2005/8/layout/process5"/>
    <dgm:cxn modelId="{079D4F52-237F-4309-97C2-985717DFD9A3}" type="presOf" srcId="{5A2D663F-F69B-47A0-89C5-A3A78C8FA6C8}" destId="{6922D17E-8122-4142-A1E0-F4D0C0328391}" srcOrd="0" destOrd="0" presId="urn:microsoft.com/office/officeart/2005/8/layout/process5"/>
    <dgm:cxn modelId="{BECEF783-9469-4CC1-A7D3-B473DDC5610F}" type="presOf" srcId="{EA134C9D-8C01-4D1C-AE6A-E133047359A4}" destId="{3F0AB690-E3EE-4472-B6EB-DF61D5249F2B}" srcOrd="1" destOrd="0" presId="urn:microsoft.com/office/officeart/2005/8/layout/process5"/>
    <dgm:cxn modelId="{62BB4A93-497D-4F5E-AC0D-C8794CB41815}" type="presParOf" srcId="{6922D17E-8122-4142-A1E0-F4D0C0328391}" destId="{3DC4FB60-EF40-4002-A866-CFD0CA41A184}" srcOrd="0" destOrd="0" presId="urn:microsoft.com/office/officeart/2005/8/layout/process5"/>
    <dgm:cxn modelId="{186F3304-E798-4878-B519-168D13109759}" type="presParOf" srcId="{6922D17E-8122-4142-A1E0-F4D0C0328391}" destId="{08808AB4-23F5-4A3D-9223-D077ECD19FB1}" srcOrd="1" destOrd="0" presId="urn:microsoft.com/office/officeart/2005/8/layout/process5"/>
    <dgm:cxn modelId="{1700B8F3-1374-4686-BDBC-5F64F7334F3B}" type="presParOf" srcId="{08808AB4-23F5-4A3D-9223-D077ECD19FB1}" destId="{3F0AB690-E3EE-4472-B6EB-DF61D5249F2B}" srcOrd="0" destOrd="0" presId="urn:microsoft.com/office/officeart/2005/8/layout/process5"/>
    <dgm:cxn modelId="{59238D68-75C2-46B3-935B-D6E651B01D3A}" type="presParOf" srcId="{6922D17E-8122-4142-A1E0-F4D0C0328391}" destId="{D0744687-5327-4298-8A16-7FB0C8BE4C65}" srcOrd="2" destOrd="0" presId="urn:microsoft.com/office/officeart/2005/8/layout/process5"/>
    <dgm:cxn modelId="{70CB16D8-27BA-4287-BD8F-7BC6008E3E3F}" type="presParOf" srcId="{6922D17E-8122-4142-A1E0-F4D0C0328391}" destId="{C0C5FC63-65E7-4BFA-BEAF-549C36749335}" srcOrd="3" destOrd="0" presId="urn:microsoft.com/office/officeart/2005/8/layout/process5"/>
    <dgm:cxn modelId="{9B0012E8-622A-4BC4-AECB-58E574C4568F}" type="presParOf" srcId="{C0C5FC63-65E7-4BFA-BEAF-549C36749335}" destId="{F10EFE34-B470-41DB-B051-502BE57EC44C}" srcOrd="0" destOrd="0" presId="urn:microsoft.com/office/officeart/2005/8/layout/process5"/>
    <dgm:cxn modelId="{479B85EB-D407-4A61-A32D-89D8D1AF7368}" type="presParOf" srcId="{6922D17E-8122-4142-A1E0-F4D0C0328391}" destId="{FACF7496-300F-4C0E-983D-FDCF5729EA2A}" srcOrd="4" destOrd="0" presId="urn:microsoft.com/office/officeart/2005/8/layout/process5"/>
    <dgm:cxn modelId="{2492A74C-61E1-4F93-B9C3-546E5B68F447}" type="presParOf" srcId="{6922D17E-8122-4142-A1E0-F4D0C0328391}" destId="{DCDC1594-86BA-4F71-932D-703D3293DCA5}" srcOrd="5" destOrd="0" presId="urn:microsoft.com/office/officeart/2005/8/layout/process5"/>
    <dgm:cxn modelId="{34783959-3759-486B-B341-CEFF3B6803B7}" type="presParOf" srcId="{DCDC1594-86BA-4F71-932D-703D3293DCA5}" destId="{E5F67CCB-8CBB-47D6-8166-F52CBB15CC18}" srcOrd="0" destOrd="0" presId="urn:microsoft.com/office/officeart/2005/8/layout/process5"/>
    <dgm:cxn modelId="{176654AE-1BEF-4E8F-A12B-31A3C6212A84}" type="presParOf" srcId="{6922D17E-8122-4142-A1E0-F4D0C0328391}" destId="{702A5FE7-DA2C-4124-8734-D2E28C42DACE}" srcOrd="6" destOrd="0" presId="urn:microsoft.com/office/officeart/2005/8/layout/process5"/>
    <dgm:cxn modelId="{438CD0D0-B985-4251-8726-37B8A8F808D9}" type="presParOf" srcId="{6922D17E-8122-4142-A1E0-F4D0C0328391}" destId="{79E1B324-A211-4D36-969A-EFF7DE1C2961}" srcOrd="7" destOrd="0" presId="urn:microsoft.com/office/officeart/2005/8/layout/process5"/>
    <dgm:cxn modelId="{65B48964-AF45-4DEA-8212-58A960DE606F}" type="presParOf" srcId="{79E1B324-A211-4D36-969A-EFF7DE1C2961}" destId="{BFE995B8-1C9C-4E13-A7B5-33B8ABD835A1}" srcOrd="0" destOrd="0" presId="urn:microsoft.com/office/officeart/2005/8/layout/process5"/>
    <dgm:cxn modelId="{8C526C85-9150-4446-BD22-BD27D08773A1}" type="presParOf" srcId="{6922D17E-8122-4142-A1E0-F4D0C0328391}" destId="{FEFB172C-4100-4B50-8A9F-B187229615F6}" srcOrd="8" destOrd="0" presId="urn:microsoft.com/office/officeart/2005/8/layout/process5"/>
  </dgm:cxnLst>
  <dgm:bg>
    <a:noFill/>
  </dgm:bg>
  <dgm:whole/>
  <dgm:extLst>
    <a:ext uri="http://schemas.microsoft.com/office/drawing/2008/diagram">
      <dsp:dataModelExt xmlns:dsp="http://schemas.microsoft.com/office/drawing/2008/diagram" relId="rId2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t-EE"/>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atin typeface="Arial" charset="0"/>
                <a:cs typeface="Arial" charset="0"/>
              </a:defRPr>
            </a:lvl1pPr>
          </a:lstStyle>
          <a:p>
            <a:pPr>
              <a:defRPr/>
            </a:pPr>
            <a:fld id="{3C612B33-EEBF-4051-9B02-AF2870373E10}" type="datetimeFigureOut">
              <a:rPr lang="et-EE"/>
              <a:pPr>
                <a:defRPr/>
              </a:pPr>
              <a:t>13.06.2017</a:t>
            </a:fld>
            <a:endParaRPr lang="et-EE"/>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t-EE"/>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60669B5-85DC-4F87-8B01-6662C5DD4B1B}" type="slidenum">
              <a:rPr lang="et-EE" altLang="et-EE"/>
              <a:pPr/>
              <a:t>‹nr.›</a:t>
            </a:fld>
            <a:endParaRPr lang="et-EE" altLang="et-EE"/>
          </a:p>
        </p:txBody>
      </p:sp>
    </p:spTree>
    <p:extLst>
      <p:ext uri="{BB962C8B-B14F-4D97-AF65-F5344CB8AC3E}">
        <p14:creationId xmlns:p14="http://schemas.microsoft.com/office/powerpoint/2010/main" val="7964034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742950" y="2638425"/>
            <a:ext cx="8477250" cy="2009775"/>
          </a:xfrm>
          <a:prstGeom prst="rect">
            <a:avLst/>
          </a:prstGeom>
        </p:spPr>
        <p:txBody>
          <a:bodyPr/>
          <a:lstStyle>
            <a:lvl1pPr algn="l">
              <a:defRPr sz="3600">
                <a:solidFill>
                  <a:schemeClr val="bg1"/>
                </a:solidFill>
              </a:defRPr>
            </a:lvl1pPr>
          </a:lstStyle>
          <a:p>
            <a:r>
              <a:rPr lang="en-US" dirty="0" smtClean="0"/>
              <a:t>Click to edit Master title style</a:t>
            </a:r>
            <a:endParaRPr lang="et-EE" dirty="0"/>
          </a:p>
        </p:txBody>
      </p:sp>
    </p:spTree>
    <p:extLst>
      <p:ext uri="{BB962C8B-B14F-4D97-AF65-F5344CB8AC3E}">
        <p14:creationId xmlns:p14="http://schemas.microsoft.com/office/powerpoint/2010/main" val="2268867959"/>
      </p:ext>
    </p:extLst>
  </p:cSld>
  <p:clrMapOvr>
    <a:masterClrMapping/>
  </p:clrMapOvr>
  <p:transition advTm="5000">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amp;text">
    <p:spTree>
      <p:nvGrpSpPr>
        <p:cNvPr id="1" name=""/>
        <p:cNvGrpSpPr/>
        <p:nvPr/>
      </p:nvGrpSpPr>
      <p:grpSpPr>
        <a:xfrm>
          <a:off x="0" y="0"/>
          <a:ext cx="0" cy="0"/>
          <a:chOff x="0" y="0"/>
          <a:chExt cx="0" cy="0"/>
        </a:xfrm>
      </p:grpSpPr>
      <p:sp>
        <p:nvSpPr>
          <p:cNvPr id="8" name="Title 1"/>
          <p:cNvSpPr>
            <a:spLocks noGrp="1"/>
          </p:cNvSpPr>
          <p:nvPr>
            <p:ph type="title"/>
          </p:nvPr>
        </p:nvSpPr>
        <p:spPr>
          <a:xfrm>
            <a:off x="2095500" y="457200"/>
            <a:ext cx="7286625" cy="1381125"/>
          </a:xfrm>
          <a:prstGeom prst="rect">
            <a:avLst/>
          </a:prstGeom>
        </p:spPr>
        <p:txBody>
          <a:bodyPr/>
          <a:lstStyle>
            <a:lvl1pPr>
              <a:defRPr>
                <a:solidFill>
                  <a:srgbClr val="0080C9"/>
                </a:solidFill>
              </a:defRPr>
            </a:lvl1pPr>
          </a:lstStyle>
          <a:p>
            <a:r>
              <a:rPr lang="en-US" dirty="0" smtClean="0"/>
              <a:t>Click to edit Master title style</a:t>
            </a:r>
            <a:endParaRPr lang="et-EE" dirty="0"/>
          </a:p>
        </p:txBody>
      </p:sp>
      <p:sp>
        <p:nvSpPr>
          <p:cNvPr id="9" name="Content Placeholder 2"/>
          <p:cNvSpPr>
            <a:spLocks noGrp="1"/>
          </p:cNvSpPr>
          <p:nvPr>
            <p:ph idx="1"/>
          </p:nvPr>
        </p:nvSpPr>
        <p:spPr>
          <a:xfrm>
            <a:off x="6010274" y="2038350"/>
            <a:ext cx="3388391" cy="3238500"/>
          </a:xfrm>
          <a:prstGeom prst="rect">
            <a:avLst/>
          </a:prstGeom>
        </p:spPr>
        <p:txBody>
          <a:bodyPr/>
          <a:lstStyle>
            <a:lvl1pPr>
              <a:lnSpc>
                <a:spcPts val="2500"/>
              </a:lnSpc>
              <a:defRPr>
                <a:solidFill>
                  <a:srgbClr val="575757"/>
                </a:solidFill>
              </a:defRPr>
            </a:lvl1pPr>
            <a:lvl2pPr marL="871703" indent="-335270">
              <a:lnSpc>
                <a:spcPts val="2500"/>
              </a:lnSpc>
              <a:buFont typeface="Arial" pitchFamily="34" charset="0"/>
              <a:buChar char="•"/>
              <a:defRPr sz="1800" baseline="0">
                <a:solidFill>
                  <a:srgbClr val="575757"/>
                </a:solidFill>
              </a:defRPr>
            </a:lvl2pPr>
            <a:lvl3pPr>
              <a:defRPr sz="2100" baseline="0"/>
            </a:lvl3pPr>
            <a:lvl4pPr>
              <a:defRPr sz="2100" baseline="0"/>
            </a:lvl4pPr>
            <a:lvl5pPr>
              <a:defRPr sz="2100" baseline="0"/>
            </a:lvl5pPr>
          </a:lstStyle>
          <a:p>
            <a:pPr lvl="0"/>
            <a:r>
              <a:rPr lang="en-US" dirty="0" smtClean="0"/>
              <a:t>Click to edit Master text styles</a:t>
            </a:r>
          </a:p>
          <a:p>
            <a:pPr lvl="1"/>
            <a:r>
              <a:rPr lang="en-US" dirty="0" smtClean="0"/>
              <a:t>Second level</a:t>
            </a:r>
            <a:endParaRPr lang="et-EE" dirty="0" smtClean="0"/>
          </a:p>
          <a:p>
            <a:pPr lvl="1"/>
            <a:endParaRPr lang="en-US" dirty="0" smtClean="0"/>
          </a:p>
        </p:txBody>
      </p:sp>
      <p:sp>
        <p:nvSpPr>
          <p:cNvPr id="6" name="Content Placeholder 2"/>
          <p:cNvSpPr>
            <a:spLocks noGrp="1"/>
          </p:cNvSpPr>
          <p:nvPr>
            <p:ph idx="10"/>
          </p:nvPr>
        </p:nvSpPr>
        <p:spPr>
          <a:xfrm>
            <a:off x="2095500" y="2038350"/>
            <a:ext cx="3743325" cy="4572000"/>
          </a:xfrm>
          <a:prstGeom prst="rect">
            <a:avLst/>
          </a:prstGeom>
        </p:spPr>
        <p:txBody>
          <a:bodyPr/>
          <a:lstStyle>
            <a:lvl1pPr>
              <a:lnSpc>
                <a:spcPts val="2500"/>
              </a:lnSpc>
              <a:defRPr>
                <a:solidFill>
                  <a:srgbClr val="575757"/>
                </a:solidFill>
              </a:defRPr>
            </a:lvl1pPr>
            <a:lvl2pPr>
              <a:lnSpc>
                <a:spcPts val="1600"/>
              </a:lnSpc>
              <a:defRPr sz="1100" baseline="0">
                <a:solidFill>
                  <a:srgbClr val="575757"/>
                </a:solidFill>
              </a:defRPr>
            </a:lvl2pPr>
            <a:lvl3pPr>
              <a:defRPr sz="2100" baseline="0"/>
            </a:lvl3pPr>
            <a:lvl4pPr>
              <a:defRPr sz="2100" baseline="0"/>
            </a:lvl4pPr>
            <a:lvl5pPr>
              <a:defRPr sz="2100" baseline="0"/>
            </a:lvl5pPr>
          </a:lstStyle>
          <a:p>
            <a:pPr lvl="0"/>
            <a:endParaRPr lang="en-US" dirty="0" smtClean="0"/>
          </a:p>
        </p:txBody>
      </p:sp>
      <p:sp>
        <p:nvSpPr>
          <p:cNvPr id="7" name="Content Placeholder 2"/>
          <p:cNvSpPr>
            <a:spLocks noGrp="1"/>
          </p:cNvSpPr>
          <p:nvPr>
            <p:ph idx="11"/>
          </p:nvPr>
        </p:nvSpPr>
        <p:spPr>
          <a:xfrm>
            <a:off x="6010274" y="5314949"/>
            <a:ext cx="3388391" cy="1285875"/>
          </a:xfrm>
          <a:prstGeom prst="rect">
            <a:avLst/>
          </a:prstGeom>
        </p:spPr>
        <p:txBody>
          <a:bodyPr/>
          <a:lstStyle>
            <a:lvl1pPr>
              <a:lnSpc>
                <a:spcPts val="1600"/>
              </a:lnSpc>
              <a:defRPr sz="1100">
                <a:solidFill>
                  <a:srgbClr val="575757"/>
                </a:solidFill>
              </a:defRPr>
            </a:lvl1pPr>
            <a:lvl2pPr marL="536433" indent="0">
              <a:lnSpc>
                <a:spcPts val="1600"/>
              </a:lnSpc>
              <a:buFont typeface="Arial" pitchFamily="34" charset="0"/>
              <a:buNone/>
              <a:defRPr sz="1100" baseline="0">
                <a:solidFill>
                  <a:srgbClr val="575757"/>
                </a:solidFill>
              </a:defRPr>
            </a:lvl2pPr>
            <a:lvl3pPr>
              <a:defRPr sz="2100" baseline="0"/>
            </a:lvl3pPr>
            <a:lvl4pPr>
              <a:defRPr sz="2100" baseline="0"/>
            </a:lvl4pPr>
            <a:lvl5pPr>
              <a:defRPr sz="2100" baseline="0"/>
            </a:lvl5pPr>
          </a:lstStyle>
          <a:p>
            <a:pPr lvl="0"/>
            <a:r>
              <a:rPr lang="en-US" dirty="0" smtClean="0"/>
              <a:t>Click to edit Master text styles</a:t>
            </a:r>
          </a:p>
        </p:txBody>
      </p:sp>
    </p:spTree>
    <p:extLst>
      <p:ext uri="{BB962C8B-B14F-4D97-AF65-F5344CB8AC3E}">
        <p14:creationId xmlns:p14="http://schemas.microsoft.com/office/powerpoint/2010/main" val="354802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_texts">
    <p:spTree>
      <p:nvGrpSpPr>
        <p:cNvPr id="1" name=""/>
        <p:cNvGrpSpPr/>
        <p:nvPr/>
      </p:nvGrpSpPr>
      <p:grpSpPr>
        <a:xfrm>
          <a:off x="0" y="0"/>
          <a:ext cx="0" cy="0"/>
          <a:chOff x="0" y="0"/>
          <a:chExt cx="0" cy="0"/>
        </a:xfrm>
      </p:grpSpPr>
      <p:sp>
        <p:nvSpPr>
          <p:cNvPr id="3" name="Title 1"/>
          <p:cNvSpPr>
            <a:spLocks noGrp="1"/>
          </p:cNvSpPr>
          <p:nvPr>
            <p:ph type="title"/>
          </p:nvPr>
        </p:nvSpPr>
        <p:spPr>
          <a:xfrm>
            <a:off x="2095500" y="457200"/>
            <a:ext cx="7286625" cy="1381125"/>
          </a:xfrm>
          <a:prstGeom prst="rect">
            <a:avLst/>
          </a:prstGeom>
        </p:spPr>
        <p:txBody>
          <a:bodyPr/>
          <a:lstStyle>
            <a:lvl1pPr>
              <a:defRPr>
                <a:solidFill>
                  <a:srgbClr val="0080C9"/>
                </a:solidFill>
              </a:defRPr>
            </a:lvl1pPr>
          </a:lstStyle>
          <a:p>
            <a:r>
              <a:rPr lang="en-US" dirty="0" smtClean="0"/>
              <a:t>Click to edit Master title style</a:t>
            </a:r>
            <a:endParaRPr lang="et-EE" dirty="0"/>
          </a:p>
        </p:txBody>
      </p:sp>
      <p:sp>
        <p:nvSpPr>
          <p:cNvPr id="5" name="Content Placeholder 2"/>
          <p:cNvSpPr>
            <a:spLocks noGrp="1"/>
          </p:cNvSpPr>
          <p:nvPr>
            <p:ph idx="1"/>
          </p:nvPr>
        </p:nvSpPr>
        <p:spPr>
          <a:xfrm>
            <a:off x="2105026" y="1914525"/>
            <a:ext cx="7293640" cy="3362325"/>
          </a:xfrm>
          <a:prstGeom prst="rect">
            <a:avLst/>
          </a:prstGeom>
        </p:spPr>
        <p:txBody>
          <a:bodyPr/>
          <a:lstStyle>
            <a:lvl1pPr>
              <a:lnSpc>
                <a:spcPts val="2500"/>
              </a:lnSpc>
              <a:defRPr>
                <a:solidFill>
                  <a:srgbClr val="575757"/>
                </a:solidFill>
              </a:defRPr>
            </a:lvl1pPr>
            <a:lvl2pPr marL="871703" indent="-335270">
              <a:lnSpc>
                <a:spcPts val="2500"/>
              </a:lnSpc>
              <a:buFont typeface="Arial" pitchFamily="34" charset="0"/>
              <a:buChar char="•"/>
              <a:defRPr sz="1800" baseline="0">
                <a:solidFill>
                  <a:srgbClr val="575757"/>
                </a:solidFill>
              </a:defRPr>
            </a:lvl2pPr>
            <a:lvl3pPr>
              <a:defRPr sz="2100" baseline="0"/>
            </a:lvl3pPr>
            <a:lvl4pPr>
              <a:defRPr sz="2100" baseline="0"/>
            </a:lvl4pPr>
            <a:lvl5pPr>
              <a:defRPr sz="2100" baseline="0"/>
            </a:lvl5pPr>
          </a:lstStyle>
          <a:p>
            <a:pPr lvl="0"/>
            <a:r>
              <a:rPr lang="en-US" dirty="0" smtClean="0"/>
              <a:t>Click to edit Master text styles</a:t>
            </a:r>
          </a:p>
          <a:p>
            <a:pPr lvl="1"/>
            <a:r>
              <a:rPr lang="en-US" dirty="0" smtClean="0"/>
              <a:t>Second level</a:t>
            </a:r>
            <a:endParaRPr lang="et-EE" dirty="0" smtClean="0"/>
          </a:p>
          <a:p>
            <a:pPr lvl="1"/>
            <a:endParaRPr lang="en-US" dirty="0" smtClean="0"/>
          </a:p>
        </p:txBody>
      </p:sp>
      <p:sp>
        <p:nvSpPr>
          <p:cNvPr id="6" name="Content Placeholder 2"/>
          <p:cNvSpPr>
            <a:spLocks noGrp="1"/>
          </p:cNvSpPr>
          <p:nvPr>
            <p:ph idx="11"/>
          </p:nvPr>
        </p:nvSpPr>
        <p:spPr>
          <a:xfrm>
            <a:off x="2105026" y="5314949"/>
            <a:ext cx="7293640" cy="1285875"/>
          </a:xfrm>
          <a:prstGeom prst="rect">
            <a:avLst/>
          </a:prstGeom>
        </p:spPr>
        <p:txBody>
          <a:bodyPr/>
          <a:lstStyle>
            <a:lvl1pPr>
              <a:lnSpc>
                <a:spcPts val="1600"/>
              </a:lnSpc>
              <a:defRPr sz="1100">
                <a:solidFill>
                  <a:srgbClr val="575757"/>
                </a:solidFill>
              </a:defRPr>
            </a:lvl1pPr>
            <a:lvl2pPr marL="536433" indent="0">
              <a:lnSpc>
                <a:spcPts val="1600"/>
              </a:lnSpc>
              <a:buFont typeface="Arial" pitchFamily="34" charset="0"/>
              <a:buNone/>
              <a:defRPr sz="1100" baseline="0">
                <a:solidFill>
                  <a:srgbClr val="575757"/>
                </a:solidFill>
              </a:defRPr>
            </a:lvl2pPr>
            <a:lvl3pPr>
              <a:defRPr sz="2100" baseline="0"/>
            </a:lvl3pPr>
            <a:lvl4pPr>
              <a:defRPr sz="2100" baseline="0"/>
            </a:lvl4pPr>
            <a:lvl5pPr>
              <a:defRPr sz="2100" baseline="0"/>
            </a:lvl5pPr>
          </a:lstStyle>
          <a:p>
            <a:pPr lvl="0"/>
            <a:r>
              <a:rPr lang="en-US" dirty="0" smtClean="0"/>
              <a:t>Click to edit Master text styles</a:t>
            </a:r>
          </a:p>
        </p:txBody>
      </p:sp>
    </p:spTree>
    <p:extLst>
      <p:ext uri="{BB962C8B-B14F-4D97-AF65-F5344CB8AC3E}">
        <p14:creationId xmlns:p14="http://schemas.microsoft.com/office/powerpoint/2010/main" val="704103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_left">
    <p:spTree>
      <p:nvGrpSpPr>
        <p:cNvPr id="1" name=""/>
        <p:cNvGrpSpPr/>
        <p:nvPr/>
      </p:nvGrpSpPr>
      <p:grpSpPr>
        <a:xfrm>
          <a:off x="0" y="0"/>
          <a:ext cx="0" cy="0"/>
          <a:chOff x="0" y="0"/>
          <a:chExt cx="0" cy="0"/>
        </a:xfrm>
      </p:grpSpPr>
      <p:sp>
        <p:nvSpPr>
          <p:cNvPr id="3" name="Title 1"/>
          <p:cNvSpPr>
            <a:spLocks noGrp="1"/>
          </p:cNvSpPr>
          <p:nvPr>
            <p:ph type="title"/>
          </p:nvPr>
        </p:nvSpPr>
        <p:spPr>
          <a:xfrm>
            <a:off x="6002867" y="457200"/>
            <a:ext cx="3379258" cy="2419350"/>
          </a:xfrm>
          <a:prstGeom prst="rect">
            <a:avLst/>
          </a:prstGeom>
        </p:spPr>
        <p:txBody>
          <a:bodyPr/>
          <a:lstStyle>
            <a:lvl1pPr>
              <a:defRPr>
                <a:solidFill>
                  <a:srgbClr val="0080C9"/>
                </a:solidFill>
              </a:defRPr>
            </a:lvl1pPr>
          </a:lstStyle>
          <a:p>
            <a:r>
              <a:rPr lang="en-US" dirty="0" smtClean="0"/>
              <a:t>Click to edit Master title style</a:t>
            </a:r>
            <a:endParaRPr lang="et-EE" dirty="0"/>
          </a:p>
        </p:txBody>
      </p:sp>
      <p:sp>
        <p:nvSpPr>
          <p:cNvPr id="4" name="Content Placeholder 2"/>
          <p:cNvSpPr>
            <a:spLocks noGrp="1"/>
          </p:cNvSpPr>
          <p:nvPr>
            <p:ph idx="1"/>
          </p:nvPr>
        </p:nvSpPr>
        <p:spPr>
          <a:xfrm>
            <a:off x="6010274" y="2943225"/>
            <a:ext cx="3388391" cy="2333624"/>
          </a:xfrm>
          <a:prstGeom prst="rect">
            <a:avLst/>
          </a:prstGeom>
        </p:spPr>
        <p:txBody>
          <a:bodyPr/>
          <a:lstStyle>
            <a:lvl1pPr>
              <a:lnSpc>
                <a:spcPts val="2500"/>
              </a:lnSpc>
              <a:defRPr>
                <a:solidFill>
                  <a:srgbClr val="575757"/>
                </a:solidFill>
              </a:defRPr>
            </a:lvl1pPr>
            <a:lvl2pPr marL="871703" indent="-335270">
              <a:lnSpc>
                <a:spcPts val="2500"/>
              </a:lnSpc>
              <a:buFont typeface="Arial" pitchFamily="34" charset="0"/>
              <a:buChar char="•"/>
              <a:defRPr sz="1800" baseline="0">
                <a:solidFill>
                  <a:srgbClr val="575757"/>
                </a:solidFill>
              </a:defRPr>
            </a:lvl2pPr>
            <a:lvl3pPr>
              <a:defRPr sz="2100" baseline="0"/>
            </a:lvl3pPr>
            <a:lvl4pPr>
              <a:defRPr sz="2100" baseline="0"/>
            </a:lvl4pPr>
            <a:lvl5pPr>
              <a:defRPr sz="2100" baseline="0"/>
            </a:lvl5pPr>
          </a:lstStyle>
          <a:p>
            <a:pPr lvl="0"/>
            <a:r>
              <a:rPr lang="en-US" dirty="0" smtClean="0"/>
              <a:t>Click to edit Master text styles</a:t>
            </a:r>
          </a:p>
          <a:p>
            <a:pPr lvl="1"/>
            <a:r>
              <a:rPr lang="en-US" dirty="0" smtClean="0"/>
              <a:t>Second level</a:t>
            </a:r>
            <a:endParaRPr lang="et-EE" dirty="0" smtClean="0"/>
          </a:p>
          <a:p>
            <a:pPr lvl="1"/>
            <a:endParaRPr lang="en-US" dirty="0" smtClean="0"/>
          </a:p>
        </p:txBody>
      </p:sp>
      <p:sp>
        <p:nvSpPr>
          <p:cNvPr id="5" name="Content Placeholder 2"/>
          <p:cNvSpPr>
            <a:spLocks noGrp="1"/>
          </p:cNvSpPr>
          <p:nvPr>
            <p:ph idx="10"/>
          </p:nvPr>
        </p:nvSpPr>
        <p:spPr>
          <a:xfrm>
            <a:off x="2095500" y="0"/>
            <a:ext cx="3743325" cy="6858000"/>
          </a:xfrm>
          <a:prstGeom prst="rect">
            <a:avLst/>
          </a:prstGeom>
        </p:spPr>
        <p:txBody>
          <a:bodyPr/>
          <a:lstStyle>
            <a:lvl1pPr>
              <a:lnSpc>
                <a:spcPts val="2500"/>
              </a:lnSpc>
              <a:defRPr>
                <a:solidFill>
                  <a:srgbClr val="575757"/>
                </a:solidFill>
              </a:defRPr>
            </a:lvl1pPr>
            <a:lvl2pPr>
              <a:lnSpc>
                <a:spcPts val="1600"/>
              </a:lnSpc>
              <a:defRPr sz="1100" baseline="0">
                <a:solidFill>
                  <a:srgbClr val="575757"/>
                </a:solidFill>
              </a:defRPr>
            </a:lvl2pPr>
            <a:lvl3pPr>
              <a:defRPr sz="2100" baseline="0"/>
            </a:lvl3pPr>
            <a:lvl4pPr>
              <a:defRPr sz="2100" baseline="0"/>
            </a:lvl4pPr>
            <a:lvl5pPr>
              <a:defRPr sz="2100" baseline="0"/>
            </a:lvl5pPr>
          </a:lstStyle>
          <a:p>
            <a:pPr lvl="0"/>
            <a:endParaRPr lang="en-US" dirty="0" smtClean="0"/>
          </a:p>
        </p:txBody>
      </p:sp>
      <p:sp>
        <p:nvSpPr>
          <p:cNvPr id="6" name="Content Placeholder 2"/>
          <p:cNvSpPr>
            <a:spLocks noGrp="1"/>
          </p:cNvSpPr>
          <p:nvPr>
            <p:ph idx="11"/>
          </p:nvPr>
        </p:nvSpPr>
        <p:spPr>
          <a:xfrm>
            <a:off x="6010274" y="5314949"/>
            <a:ext cx="3388391" cy="1285875"/>
          </a:xfrm>
          <a:prstGeom prst="rect">
            <a:avLst/>
          </a:prstGeom>
        </p:spPr>
        <p:txBody>
          <a:bodyPr/>
          <a:lstStyle>
            <a:lvl1pPr>
              <a:lnSpc>
                <a:spcPts val="1600"/>
              </a:lnSpc>
              <a:defRPr sz="1100">
                <a:solidFill>
                  <a:srgbClr val="575757"/>
                </a:solidFill>
              </a:defRPr>
            </a:lvl1pPr>
            <a:lvl2pPr marL="536433" indent="0">
              <a:lnSpc>
                <a:spcPts val="1600"/>
              </a:lnSpc>
              <a:buFont typeface="Arial" pitchFamily="34" charset="0"/>
              <a:buNone/>
              <a:defRPr sz="1100" baseline="0">
                <a:solidFill>
                  <a:srgbClr val="575757"/>
                </a:solidFill>
              </a:defRPr>
            </a:lvl2pPr>
            <a:lvl3pPr>
              <a:defRPr sz="2100" baseline="0"/>
            </a:lvl3pPr>
            <a:lvl4pPr>
              <a:defRPr sz="2100" baseline="0"/>
            </a:lvl4pPr>
            <a:lvl5pPr>
              <a:defRPr sz="2100" baseline="0"/>
            </a:lvl5pPr>
          </a:lstStyle>
          <a:p>
            <a:pPr lvl="0"/>
            <a:r>
              <a:rPr lang="en-US" dirty="0" smtClean="0"/>
              <a:t>Click to edit Master text styles</a:t>
            </a:r>
          </a:p>
        </p:txBody>
      </p:sp>
    </p:spTree>
    <p:extLst>
      <p:ext uri="{BB962C8B-B14F-4D97-AF65-F5344CB8AC3E}">
        <p14:creationId xmlns:p14="http://schemas.microsoft.com/office/powerpoint/2010/main" val="150813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_above">
    <p:spTree>
      <p:nvGrpSpPr>
        <p:cNvPr id="1" name=""/>
        <p:cNvGrpSpPr/>
        <p:nvPr/>
      </p:nvGrpSpPr>
      <p:grpSpPr>
        <a:xfrm>
          <a:off x="0" y="0"/>
          <a:ext cx="0" cy="0"/>
          <a:chOff x="0" y="0"/>
          <a:chExt cx="0" cy="0"/>
        </a:xfrm>
      </p:grpSpPr>
      <p:sp>
        <p:nvSpPr>
          <p:cNvPr id="3" name="Title 1"/>
          <p:cNvSpPr>
            <a:spLocks noGrp="1"/>
          </p:cNvSpPr>
          <p:nvPr>
            <p:ph type="title"/>
          </p:nvPr>
        </p:nvSpPr>
        <p:spPr>
          <a:xfrm>
            <a:off x="2095500" y="3533776"/>
            <a:ext cx="7286625" cy="1447800"/>
          </a:xfrm>
          <a:prstGeom prst="rect">
            <a:avLst/>
          </a:prstGeom>
        </p:spPr>
        <p:txBody>
          <a:bodyPr/>
          <a:lstStyle>
            <a:lvl1pPr>
              <a:defRPr>
                <a:solidFill>
                  <a:srgbClr val="0080C9"/>
                </a:solidFill>
              </a:defRPr>
            </a:lvl1pPr>
          </a:lstStyle>
          <a:p>
            <a:r>
              <a:rPr lang="en-US" dirty="0" smtClean="0"/>
              <a:t>Click to edit Master title style</a:t>
            </a:r>
            <a:endParaRPr lang="et-EE" dirty="0"/>
          </a:p>
        </p:txBody>
      </p:sp>
      <p:sp>
        <p:nvSpPr>
          <p:cNvPr id="4" name="Content Placeholder 2"/>
          <p:cNvSpPr>
            <a:spLocks noGrp="1"/>
          </p:cNvSpPr>
          <p:nvPr>
            <p:ph idx="1"/>
          </p:nvPr>
        </p:nvSpPr>
        <p:spPr>
          <a:xfrm>
            <a:off x="2095500" y="5162551"/>
            <a:ext cx="7303165" cy="1438274"/>
          </a:xfrm>
          <a:prstGeom prst="rect">
            <a:avLst/>
          </a:prstGeom>
        </p:spPr>
        <p:txBody>
          <a:bodyPr/>
          <a:lstStyle>
            <a:lvl1pPr>
              <a:lnSpc>
                <a:spcPts val="2500"/>
              </a:lnSpc>
              <a:defRPr>
                <a:solidFill>
                  <a:srgbClr val="575757"/>
                </a:solidFill>
              </a:defRPr>
            </a:lvl1pPr>
            <a:lvl2pPr marL="871703" indent="-335270">
              <a:lnSpc>
                <a:spcPts val="2500"/>
              </a:lnSpc>
              <a:buFont typeface="Arial" pitchFamily="34" charset="0"/>
              <a:buChar char="•"/>
              <a:defRPr sz="1800" baseline="0">
                <a:solidFill>
                  <a:srgbClr val="575757"/>
                </a:solidFill>
              </a:defRPr>
            </a:lvl2pPr>
            <a:lvl3pPr>
              <a:defRPr sz="2100" baseline="0"/>
            </a:lvl3pPr>
            <a:lvl4pPr>
              <a:defRPr sz="2100" baseline="0"/>
            </a:lvl4pPr>
            <a:lvl5pPr>
              <a:defRPr sz="2100" baseline="0"/>
            </a:lvl5pPr>
          </a:lstStyle>
          <a:p>
            <a:pPr lvl="0"/>
            <a:r>
              <a:rPr lang="en-US" dirty="0" smtClean="0"/>
              <a:t>Click to edit Master text styles</a:t>
            </a:r>
          </a:p>
          <a:p>
            <a:pPr lvl="1"/>
            <a:r>
              <a:rPr lang="en-US" dirty="0" smtClean="0"/>
              <a:t>Second level</a:t>
            </a:r>
            <a:endParaRPr lang="et-EE" dirty="0" smtClean="0"/>
          </a:p>
          <a:p>
            <a:pPr lvl="1"/>
            <a:endParaRPr lang="en-US" dirty="0" smtClean="0"/>
          </a:p>
        </p:txBody>
      </p:sp>
      <p:sp>
        <p:nvSpPr>
          <p:cNvPr id="5" name="Content Placeholder 2"/>
          <p:cNvSpPr>
            <a:spLocks noGrp="1"/>
          </p:cNvSpPr>
          <p:nvPr>
            <p:ph idx="10"/>
          </p:nvPr>
        </p:nvSpPr>
        <p:spPr>
          <a:xfrm>
            <a:off x="2095500" y="0"/>
            <a:ext cx="7810500" cy="3190875"/>
          </a:xfrm>
          <a:prstGeom prst="rect">
            <a:avLst/>
          </a:prstGeom>
        </p:spPr>
        <p:txBody>
          <a:bodyPr/>
          <a:lstStyle>
            <a:lvl1pPr>
              <a:lnSpc>
                <a:spcPts val="2500"/>
              </a:lnSpc>
              <a:defRPr>
                <a:solidFill>
                  <a:srgbClr val="575757"/>
                </a:solidFill>
              </a:defRPr>
            </a:lvl1pPr>
            <a:lvl2pPr>
              <a:lnSpc>
                <a:spcPts val="1600"/>
              </a:lnSpc>
              <a:defRPr sz="1100" baseline="0">
                <a:solidFill>
                  <a:srgbClr val="575757"/>
                </a:solidFill>
              </a:defRPr>
            </a:lvl2pPr>
            <a:lvl3pPr>
              <a:defRPr sz="2100" baseline="0"/>
            </a:lvl3pPr>
            <a:lvl4pPr>
              <a:defRPr sz="2100" baseline="0"/>
            </a:lvl4pPr>
            <a:lvl5pPr>
              <a:defRPr sz="2100" baseline="0"/>
            </a:lvl5pPr>
          </a:lstStyle>
          <a:p>
            <a:pPr lvl="0"/>
            <a:endParaRPr lang="en-US" dirty="0" smtClean="0"/>
          </a:p>
        </p:txBody>
      </p:sp>
    </p:spTree>
    <p:extLst>
      <p:ext uri="{BB962C8B-B14F-4D97-AF65-F5344CB8AC3E}">
        <p14:creationId xmlns:p14="http://schemas.microsoft.com/office/powerpoint/2010/main" val="18482552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6" descr="F:\WORK\__ajutised asjad\____VX Jaakko\powerpoint\_pilt_esile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906000" cy="700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5" r:id="rId1"/>
  </p:sldLayoutIdLst>
  <p:transition advTm="5000">
    <p:fade thruBlk="1"/>
  </p:transition>
  <p:timing>
    <p:tnLst>
      <p:par>
        <p:cTn id="1" dur="indefinite" restart="never" nodeType="tmRoot"/>
      </p:par>
    </p:tnLst>
  </p:timing>
  <p:txStyles>
    <p:titleStyle>
      <a:lvl1pPr algn="ctr" rtl="0" eaLnBrk="0" fontAlgn="base" hangingPunct="0">
        <a:spcBef>
          <a:spcPct val="0"/>
        </a:spcBef>
        <a:spcAft>
          <a:spcPct val="0"/>
        </a:spcAft>
        <a:defRPr sz="5200" b="1">
          <a:solidFill>
            <a:srgbClr val="001E3C"/>
          </a:solidFill>
          <a:latin typeface="+mj-lt"/>
          <a:ea typeface="+mj-ea"/>
          <a:cs typeface="+mj-cs"/>
        </a:defRPr>
      </a:lvl1pPr>
      <a:lvl2pPr algn="ctr" rtl="0" eaLnBrk="0" fontAlgn="base" hangingPunct="0">
        <a:spcBef>
          <a:spcPct val="0"/>
        </a:spcBef>
        <a:spcAft>
          <a:spcPct val="0"/>
        </a:spcAft>
        <a:defRPr sz="5200" b="1">
          <a:solidFill>
            <a:srgbClr val="001E3C"/>
          </a:solidFill>
          <a:latin typeface="Arial" charset="0"/>
          <a:cs typeface="Arial" charset="0"/>
        </a:defRPr>
      </a:lvl2pPr>
      <a:lvl3pPr algn="ctr" rtl="0" eaLnBrk="0" fontAlgn="base" hangingPunct="0">
        <a:spcBef>
          <a:spcPct val="0"/>
        </a:spcBef>
        <a:spcAft>
          <a:spcPct val="0"/>
        </a:spcAft>
        <a:defRPr sz="5200" b="1">
          <a:solidFill>
            <a:srgbClr val="001E3C"/>
          </a:solidFill>
          <a:latin typeface="Arial" charset="0"/>
          <a:cs typeface="Arial" charset="0"/>
        </a:defRPr>
      </a:lvl3pPr>
      <a:lvl4pPr algn="ctr" rtl="0" eaLnBrk="0" fontAlgn="base" hangingPunct="0">
        <a:spcBef>
          <a:spcPct val="0"/>
        </a:spcBef>
        <a:spcAft>
          <a:spcPct val="0"/>
        </a:spcAft>
        <a:defRPr sz="5200" b="1">
          <a:solidFill>
            <a:srgbClr val="001E3C"/>
          </a:solidFill>
          <a:latin typeface="Arial" charset="0"/>
          <a:cs typeface="Arial" charset="0"/>
        </a:defRPr>
      </a:lvl4pPr>
      <a:lvl5pPr algn="ctr" rtl="0" eaLnBrk="0" fontAlgn="base" hangingPunct="0">
        <a:spcBef>
          <a:spcPct val="0"/>
        </a:spcBef>
        <a:spcAft>
          <a:spcPct val="0"/>
        </a:spcAft>
        <a:defRPr sz="5200" b="1">
          <a:solidFill>
            <a:srgbClr val="001E3C"/>
          </a:solidFill>
          <a:latin typeface="Arial" charset="0"/>
          <a:cs typeface="Arial" charset="0"/>
        </a:defRPr>
      </a:lvl5pPr>
      <a:lvl6pPr marL="536433" algn="ctr" rtl="0" fontAlgn="base">
        <a:spcBef>
          <a:spcPct val="0"/>
        </a:spcBef>
        <a:spcAft>
          <a:spcPct val="0"/>
        </a:spcAft>
        <a:defRPr sz="5200" b="1">
          <a:solidFill>
            <a:srgbClr val="001E3C"/>
          </a:solidFill>
          <a:latin typeface="Arial" charset="0"/>
          <a:cs typeface="Arial" charset="0"/>
        </a:defRPr>
      </a:lvl6pPr>
      <a:lvl7pPr marL="1072866" algn="ctr" rtl="0" fontAlgn="base">
        <a:spcBef>
          <a:spcPct val="0"/>
        </a:spcBef>
        <a:spcAft>
          <a:spcPct val="0"/>
        </a:spcAft>
        <a:defRPr sz="5200" b="1">
          <a:solidFill>
            <a:srgbClr val="001E3C"/>
          </a:solidFill>
          <a:latin typeface="Arial" charset="0"/>
          <a:cs typeface="Arial" charset="0"/>
        </a:defRPr>
      </a:lvl7pPr>
      <a:lvl8pPr marL="1609298" algn="ctr" rtl="0" fontAlgn="base">
        <a:spcBef>
          <a:spcPct val="0"/>
        </a:spcBef>
        <a:spcAft>
          <a:spcPct val="0"/>
        </a:spcAft>
        <a:defRPr sz="5200" b="1">
          <a:solidFill>
            <a:srgbClr val="001E3C"/>
          </a:solidFill>
          <a:latin typeface="Arial" charset="0"/>
          <a:cs typeface="Arial" charset="0"/>
        </a:defRPr>
      </a:lvl8pPr>
      <a:lvl9pPr marL="2145731" algn="ctr" rtl="0" fontAlgn="base">
        <a:spcBef>
          <a:spcPct val="0"/>
        </a:spcBef>
        <a:spcAft>
          <a:spcPct val="0"/>
        </a:spcAft>
        <a:defRPr sz="5200" b="1">
          <a:solidFill>
            <a:srgbClr val="001E3C"/>
          </a:solidFill>
          <a:latin typeface="Arial" charset="0"/>
          <a:cs typeface="Arial" charset="0"/>
        </a:defRPr>
      </a:lvl9pPr>
    </p:titleStyle>
    <p:bodyStyle>
      <a:lvl1pPr marL="401638" indent="-401638" algn="l" rtl="0" eaLnBrk="0" fontAlgn="base" hangingPunct="0">
        <a:spcBef>
          <a:spcPct val="20000"/>
        </a:spcBef>
        <a:spcAft>
          <a:spcPct val="0"/>
        </a:spcAft>
        <a:defRPr sz="2800">
          <a:solidFill>
            <a:srgbClr val="001E3C"/>
          </a:solidFill>
          <a:latin typeface="+mn-lt"/>
          <a:ea typeface="+mn-ea"/>
          <a:cs typeface="+mn-cs"/>
        </a:defRPr>
      </a:lvl1pPr>
      <a:lvl2pPr marL="871538" indent="-334963" algn="l" rtl="0" eaLnBrk="0" fontAlgn="base" hangingPunct="0">
        <a:spcBef>
          <a:spcPct val="20000"/>
        </a:spcBef>
        <a:spcAft>
          <a:spcPct val="0"/>
        </a:spcAft>
        <a:buChar char="–"/>
        <a:defRPr>
          <a:solidFill>
            <a:srgbClr val="001E3C"/>
          </a:solidFill>
          <a:latin typeface="+mn-lt"/>
          <a:cs typeface="+mn-cs"/>
        </a:defRPr>
      </a:lvl2pPr>
      <a:lvl3pPr marL="1339850" indent="-266700" algn="l" rtl="0" eaLnBrk="0" fontAlgn="base" hangingPunct="0">
        <a:spcBef>
          <a:spcPct val="20000"/>
        </a:spcBef>
        <a:spcAft>
          <a:spcPct val="0"/>
        </a:spcAft>
        <a:buChar char="•"/>
        <a:defRPr sz="2800">
          <a:solidFill>
            <a:srgbClr val="001E3C"/>
          </a:solidFill>
          <a:latin typeface="+mn-lt"/>
          <a:cs typeface="+mn-cs"/>
        </a:defRPr>
      </a:lvl3pPr>
      <a:lvl4pPr marL="1876425" indent="-266700" algn="l" rtl="0" eaLnBrk="0" fontAlgn="base" hangingPunct="0">
        <a:spcBef>
          <a:spcPct val="20000"/>
        </a:spcBef>
        <a:spcAft>
          <a:spcPct val="0"/>
        </a:spcAft>
        <a:buChar char="–"/>
        <a:defRPr sz="2300">
          <a:solidFill>
            <a:srgbClr val="001E3C"/>
          </a:solidFill>
          <a:latin typeface="+mn-lt"/>
          <a:cs typeface="+mn-cs"/>
        </a:defRPr>
      </a:lvl4pPr>
      <a:lvl5pPr marL="2413000" indent="-266700" algn="l" rtl="0" eaLnBrk="0" fontAlgn="base" hangingPunct="0">
        <a:spcBef>
          <a:spcPct val="20000"/>
        </a:spcBef>
        <a:spcAft>
          <a:spcPct val="0"/>
        </a:spcAft>
        <a:buChar char="»"/>
        <a:defRPr sz="2300">
          <a:solidFill>
            <a:srgbClr val="001E3C"/>
          </a:solidFill>
          <a:latin typeface="+mn-lt"/>
          <a:cs typeface="+mn-cs"/>
        </a:defRPr>
      </a:lvl5pPr>
      <a:lvl6pPr marL="2950380" indent="-268216" algn="l" rtl="0" fontAlgn="base">
        <a:spcBef>
          <a:spcPct val="20000"/>
        </a:spcBef>
        <a:spcAft>
          <a:spcPct val="0"/>
        </a:spcAft>
        <a:buChar char="»"/>
        <a:defRPr sz="2300">
          <a:solidFill>
            <a:srgbClr val="001E3C"/>
          </a:solidFill>
          <a:latin typeface="+mn-lt"/>
          <a:cs typeface="+mn-cs"/>
        </a:defRPr>
      </a:lvl6pPr>
      <a:lvl7pPr marL="3486813" indent="-268216" algn="l" rtl="0" fontAlgn="base">
        <a:spcBef>
          <a:spcPct val="20000"/>
        </a:spcBef>
        <a:spcAft>
          <a:spcPct val="0"/>
        </a:spcAft>
        <a:buChar char="»"/>
        <a:defRPr sz="2300">
          <a:solidFill>
            <a:srgbClr val="001E3C"/>
          </a:solidFill>
          <a:latin typeface="+mn-lt"/>
          <a:cs typeface="+mn-cs"/>
        </a:defRPr>
      </a:lvl7pPr>
      <a:lvl8pPr marL="4023246" indent="-268216" algn="l" rtl="0" fontAlgn="base">
        <a:spcBef>
          <a:spcPct val="20000"/>
        </a:spcBef>
        <a:spcAft>
          <a:spcPct val="0"/>
        </a:spcAft>
        <a:buChar char="»"/>
        <a:defRPr sz="2300">
          <a:solidFill>
            <a:srgbClr val="001E3C"/>
          </a:solidFill>
          <a:latin typeface="+mn-lt"/>
          <a:cs typeface="+mn-cs"/>
        </a:defRPr>
      </a:lvl8pPr>
      <a:lvl9pPr marL="4559678" indent="-268216" algn="l" rtl="0" fontAlgn="base">
        <a:spcBef>
          <a:spcPct val="20000"/>
        </a:spcBef>
        <a:spcAft>
          <a:spcPct val="0"/>
        </a:spcAft>
        <a:buChar char="»"/>
        <a:defRPr sz="2300">
          <a:solidFill>
            <a:srgbClr val="001E3C"/>
          </a:solidFill>
          <a:latin typeface="+mn-lt"/>
          <a:cs typeface="+mn-cs"/>
        </a:defRPr>
      </a:lvl9pPr>
    </p:bodyStyle>
    <p:otherStyle>
      <a:defPPr>
        <a:defRPr lang="en-US"/>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F:\WORK\__ajutised asjad\____VX Jaakko\powerpoint\_pilt_sisu.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812925" cy="687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466522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timing>
    <p:tnLst>
      <p:par>
        <p:cTn id="1" dur="indefinite" restart="never" nodeType="tmRoot"/>
      </p:par>
    </p:tnLst>
  </p:timing>
  <p:txStyles>
    <p:titleStyle>
      <a:lvl1pPr algn="l" rtl="0" eaLnBrk="0" fontAlgn="base" hangingPunct="0">
        <a:spcBef>
          <a:spcPct val="0"/>
        </a:spcBef>
        <a:spcAft>
          <a:spcPct val="0"/>
        </a:spcAft>
        <a:defRPr sz="4000" b="1">
          <a:solidFill>
            <a:srgbClr val="001E3C"/>
          </a:solidFill>
          <a:latin typeface="+mj-lt"/>
          <a:ea typeface="+mj-ea"/>
          <a:cs typeface="+mj-cs"/>
        </a:defRPr>
      </a:lvl1pPr>
      <a:lvl2pPr algn="l" rtl="0" eaLnBrk="0" fontAlgn="base" hangingPunct="0">
        <a:spcBef>
          <a:spcPct val="0"/>
        </a:spcBef>
        <a:spcAft>
          <a:spcPct val="0"/>
        </a:spcAft>
        <a:defRPr sz="4000" b="1">
          <a:solidFill>
            <a:srgbClr val="001E3C"/>
          </a:solidFill>
          <a:latin typeface="Arial" charset="0"/>
          <a:cs typeface="Arial" charset="0"/>
        </a:defRPr>
      </a:lvl2pPr>
      <a:lvl3pPr algn="l" rtl="0" eaLnBrk="0" fontAlgn="base" hangingPunct="0">
        <a:spcBef>
          <a:spcPct val="0"/>
        </a:spcBef>
        <a:spcAft>
          <a:spcPct val="0"/>
        </a:spcAft>
        <a:defRPr sz="4000" b="1">
          <a:solidFill>
            <a:srgbClr val="001E3C"/>
          </a:solidFill>
          <a:latin typeface="Arial" charset="0"/>
          <a:cs typeface="Arial" charset="0"/>
        </a:defRPr>
      </a:lvl3pPr>
      <a:lvl4pPr algn="l" rtl="0" eaLnBrk="0" fontAlgn="base" hangingPunct="0">
        <a:spcBef>
          <a:spcPct val="0"/>
        </a:spcBef>
        <a:spcAft>
          <a:spcPct val="0"/>
        </a:spcAft>
        <a:defRPr sz="4000" b="1">
          <a:solidFill>
            <a:srgbClr val="001E3C"/>
          </a:solidFill>
          <a:latin typeface="Arial" charset="0"/>
          <a:cs typeface="Arial" charset="0"/>
        </a:defRPr>
      </a:lvl4pPr>
      <a:lvl5pPr algn="l" rtl="0" eaLnBrk="0" fontAlgn="base" hangingPunct="0">
        <a:spcBef>
          <a:spcPct val="0"/>
        </a:spcBef>
        <a:spcAft>
          <a:spcPct val="0"/>
        </a:spcAft>
        <a:defRPr sz="4000" b="1">
          <a:solidFill>
            <a:srgbClr val="001E3C"/>
          </a:solidFill>
          <a:latin typeface="Arial" charset="0"/>
          <a:cs typeface="Arial" charset="0"/>
        </a:defRPr>
      </a:lvl5pPr>
      <a:lvl6pPr marL="536433" algn="l" rtl="0" eaLnBrk="1" fontAlgn="base" hangingPunct="1">
        <a:spcBef>
          <a:spcPct val="0"/>
        </a:spcBef>
        <a:spcAft>
          <a:spcPct val="0"/>
        </a:spcAft>
        <a:defRPr sz="2300" b="1">
          <a:solidFill>
            <a:srgbClr val="001E3C"/>
          </a:solidFill>
          <a:latin typeface="Arial" charset="0"/>
          <a:cs typeface="Arial" charset="0"/>
        </a:defRPr>
      </a:lvl6pPr>
      <a:lvl7pPr marL="1072866" algn="l" rtl="0" eaLnBrk="1" fontAlgn="base" hangingPunct="1">
        <a:spcBef>
          <a:spcPct val="0"/>
        </a:spcBef>
        <a:spcAft>
          <a:spcPct val="0"/>
        </a:spcAft>
        <a:defRPr sz="2300" b="1">
          <a:solidFill>
            <a:srgbClr val="001E3C"/>
          </a:solidFill>
          <a:latin typeface="Arial" charset="0"/>
          <a:cs typeface="Arial" charset="0"/>
        </a:defRPr>
      </a:lvl7pPr>
      <a:lvl8pPr marL="1609298" algn="l" rtl="0" eaLnBrk="1" fontAlgn="base" hangingPunct="1">
        <a:spcBef>
          <a:spcPct val="0"/>
        </a:spcBef>
        <a:spcAft>
          <a:spcPct val="0"/>
        </a:spcAft>
        <a:defRPr sz="2300" b="1">
          <a:solidFill>
            <a:srgbClr val="001E3C"/>
          </a:solidFill>
          <a:latin typeface="Arial" charset="0"/>
          <a:cs typeface="Arial" charset="0"/>
        </a:defRPr>
      </a:lvl8pPr>
      <a:lvl9pPr marL="2145731" algn="l" rtl="0" eaLnBrk="1" fontAlgn="base" hangingPunct="1">
        <a:spcBef>
          <a:spcPct val="0"/>
        </a:spcBef>
        <a:spcAft>
          <a:spcPct val="0"/>
        </a:spcAft>
        <a:defRPr sz="2300" b="1">
          <a:solidFill>
            <a:srgbClr val="001E3C"/>
          </a:solidFill>
          <a:latin typeface="Arial" charset="0"/>
          <a:cs typeface="Arial" charset="0"/>
        </a:defRPr>
      </a:lvl9pPr>
    </p:titleStyle>
    <p:bodyStyle>
      <a:lvl1pPr marL="401638" indent="-401638" algn="l" rtl="0" eaLnBrk="0" fontAlgn="base" hangingPunct="0">
        <a:spcBef>
          <a:spcPct val="20000"/>
        </a:spcBef>
        <a:spcAft>
          <a:spcPct val="0"/>
        </a:spcAft>
        <a:defRPr>
          <a:solidFill>
            <a:srgbClr val="001E3C"/>
          </a:solidFill>
          <a:latin typeface="+mn-lt"/>
          <a:ea typeface="+mn-ea"/>
          <a:cs typeface="+mn-cs"/>
        </a:defRPr>
      </a:lvl1pPr>
      <a:lvl2pPr marL="871538" indent="-334963" algn="l" rtl="0" eaLnBrk="0" fontAlgn="base" hangingPunct="0">
        <a:spcBef>
          <a:spcPct val="20000"/>
        </a:spcBef>
        <a:spcAft>
          <a:spcPct val="0"/>
        </a:spcAft>
        <a:buChar char="–"/>
        <a:defRPr sz="1400">
          <a:solidFill>
            <a:schemeClr val="tx1"/>
          </a:solidFill>
          <a:latin typeface="+mn-lt"/>
          <a:cs typeface="+mn-cs"/>
        </a:defRPr>
      </a:lvl2pPr>
      <a:lvl3pPr marL="1339850" indent="-266700" algn="l" rtl="0" eaLnBrk="0" fontAlgn="base" hangingPunct="0">
        <a:spcBef>
          <a:spcPct val="20000"/>
        </a:spcBef>
        <a:spcAft>
          <a:spcPct val="0"/>
        </a:spcAft>
        <a:buChar char="•"/>
        <a:defRPr sz="1400">
          <a:solidFill>
            <a:schemeClr val="tx1"/>
          </a:solidFill>
          <a:latin typeface="+mn-lt"/>
          <a:cs typeface="+mn-cs"/>
        </a:defRPr>
      </a:lvl3pPr>
      <a:lvl4pPr marL="1876425" indent="-266700" algn="l" rtl="0" eaLnBrk="0" fontAlgn="base" hangingPunct="0">
        <a:spcBef>
          <a:spcPct val="20000"/>
        </a:spcBef>
        <a:spcAft>
          <a:spcPct val="0"/>
        </a:spcAft>
        <a:buChar char="–"/>
        <a:defRPr sz="1400">
          <a:solidFill>
            <a:schemeClr val="tx1"/>
          </a:solidFill>
          <a:latin typeface="+mn-lt"/>
          <a:cs typeface="+mn-cs"/>
        </a:defRPr>
      </a:lvl4pPr>
      <a:lvl5pPr marL="2413000" indent="-266700" algn="l" rtl="0" eaLnBrk="0" fontAlgn="base" hangingPunct="0">
        <a:spcBef>
          <a:spcPct val="20000"/>
        </a:spcBef>
        <a:spcAft>
          <a:spcPct val="0"/>
        </a:spcAft>
        <a:buChar char="»"/>
        <a:defRPr sz="1400">
          <a:solidFill>
            <a:schemeClr val="tx1"/>
          </a:solidFill>
          <a:latin typeface="+mn-lt"/>
          <a:cs typeface="+mn-cs"/>
        </a:defRPr>
      </a:lvl5pPr>
      <a:lvl6pPr marL="2950380" indent="-268216" algn="l" rtl="0" eaLnBrk="1" fontAlgn="base" hangingPunct="1">
        <a:spcBef>
          <a:spcPct val="20000"/>
        </a:spcBef>
        <a:spcAft>
          <a:spcPct val="0"/>
        </a:spcAft>
        <a:buChar char="»"/>
        <a:defRPr sz="1400">
          <a:solidFill>
            <a:schemeClr val="tx1"/>
          </a:solidFill>
          <a:latin typeface="+mn-lt"/>
          <a:cs typeface="+mn-cs"/>
        </a:defRPr>
      </a:lvl6pPr>
      <a:lvl7pPr marL="3486813" indent="-268216" algn="l" rtl="0" eaLnBrk="1" fontAlgn="base" hangingPunct="1">
        <a:spcBef>
          <a:spcPct val="20000"/>
        </a:spcBef>
        <a:spcAft>
          <a:spcPct val="0"/>
        </a:spcAft>
        <a:buChar char="»"/>
        <a:defRPr sz="1400">
          <a:solidFill>
            <a:schemeClr val="tx1"/>
          </a:solidFill>
          <a:latin typeface="+mn-lt"/>
          <a:cs typeface="+mn-cs"/>
        </a:defRPr>
      </a:lvl7pPr>
      <a:lvl8pPr marL="4023246" indent="-268216" algn="l" rtl="0" eaLnBrk="1" fontAlgn="base" hangingPunct="1">
        <a:spcBef>
          <a:spcPct val="20000"/>
        </a:spcBef>
        <a:spcAft>
          <a:spcPct val="0"/>
        </a:spcAft>
        <a:buChar char="»"/>
        <a:defRPr sz="1400">
          <a:solidFill>
            <a:schemeClr val="tx1"/>
          </a:solidFill>
          <a:latin typeface="+mn-lt"/>
          <a:cs typeface="+mn-cs"/>
        </a:defRPr>
      </a:lvl8pPr>
      <a:lvl9pPr marL="4559678" indent="-268216" algn="l" rtl="0" eaLnBrk="1" fontAlgn="base" hangingPunct="1">
        <a:spcBef>
          <a:spcPct val="20000"/>
        </a:spcBef>
        <a:spcAft>
          <a:spcPct val="0"/>
        </a:spcAft>
        <a:buChar char="»"/>
        <a:defRPr sz="1400">
          <a:solidFill>
            <a:schemeClr val="tx1"/>
          </a:solidFill>
          <a:latin typeface="+mn-lt"/>
          <a:cs typeface="+mn-cs"/>
        </a:defRPr>
      </a:lvl9pPr>
    </p:bodyStyle>
    <p:otherStyle>
      <a:defPPr>
        <a:defRPr lang="et-EE"/>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26" Type="http://schemas.microsoft.com/office/2007/relationships/diagramDrawing" Target="../diagrams/drawing5.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5" Type="http://schemas.openxmlformats.org/officeDocument/2006/relationships/diagramColors" Target="../diagrams/colors5.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24" Type="http://schemas.openxmlformats.org/officeDocument/2006/relationships/diagramQuickStyle" Target="../diagrams/quickStyle5.xm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diagramLayout" Target="../diagrams/layout5.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diagramData" Target="../diagrams/data5.xml"/><Relationship Id="rId27"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Jaanika.Jundas@just.ee" TargetMode="External"/><Relationship Id="rId1" Type="http://schemas.openxmlformats.org/officeDocument/2006/relationships/slideLayout" Target="../slideLayouts/slideLayout3.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stkülik 5"/>
          <p:cNvSpPr/>
          <p:nvPr/>
        </p:nvSpPr>
        <p:spPr>
          <a:xfrm>
            <a:off x="290146" y="1185024"/>
            <a:ext cx="1321512" cy="13626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3074" name="Title 1"/>
          <p:cNvSpPr>
            <a:spLocks noGrp="1"/>
          </p:cNvSpPr>
          <p:nvPr>
            <p:ph type="title"/>
          </p:nvPr>
        </p:nvSpPr>
        <p:spPr bwMode="auto">
          <a:xfrm>
            <a:off x="1611658" y="1948283"/>
            <a:ext cx="7064589" cy="2009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t-EE" altLang="et-EE" sz="4600" dirty="0" smtClean="0"/>
              <a:t>ECLI in Estonia</a:t>
            </a:r>
            <a:r>
              <a:rPr lang="et-EE" altLang="et-EE" dirty="0" smtClean="0"/>
              <a:t/>
            </a:r>
            <a:br>
              <a:rPr lang="et-EE" altLang="et-EE" dirty="0" smtClean="0"/>
            </a:br>
            <a:r>
              <a:rPr lang="et-EE" altLang="et-EE" dirty="0" smtClean="0"/>
              <a:t/>
            </a:r>
            <a:br>
              <a:rPr lang="et-EE" altLang="et-EE" dirty="0" smtClean="0"/>
            </a:br>
            <a:r>
              <a:rPr lang="en-GB" sz="2500" dirty="0"/>
              <a:t>ECLI and Beyond – </a:t>
            </a:r>
            <a:r>
              <a:rPr lang="et-EE" sz="2500" dirty="0" smtClean="0"/>
              <a:t/>
            </a:r>
            <a:br>
              <a:rPr lang="et-EE" sz="2500" dirty="0" smtClean="0"/>
            </a:br>
            <a:r>
              <a:rPr lang="en-GB" sz="2500" dirty="0" smtClean="0"/>
              <a:t>Improving </a:t>
            </a:r>
            <a:r>
              <a:rPr lang="en-GB" sz="2500" dirty="0"/>
              <a:t>access to court </a:t>
            </a:r>
            <a:r>
              <a:rPr lang="en-GB" sz="2500" dirty="0" smtClean="0"/>
              <a:t>decisions</a:t>
            </a:r>
            <a:r>
              <a:rPr lang="et-EE" sz="2500" dirty="0" smtClean="0"/>
              <a:t/>
            </a:r>
            <a:br>
              <a:rPr lang="et-EE" sz="2500" dirty="0" smtClean="0"/>
            </a:br>
            <a:r>
              <a:rPr lang="et-EE" sz="2500" dirty="0" smtClean="0"/>
              <a:t>08 </a:t>
            </a:r>
            <a:r>
              <a:rPr lang="et-EE" sz="2500" dirty="0" err="1" smtClean="0"/>
              <a:t>June</a:t>
            </a:r>
            <a:r>
              <a:rPr lang="et-EE" sz="2500" dirty="0" smtClean="0"/>
              <a:t> 2017</a:t>
            </a:r>
            <a:br>
              <a:rPr lang="et-EE" sz="2500" dirty="0" smtClean="0"/>
            </a:br>
            <a:r>
              <a:rPr lang="et-EE" sz="2500" dirty="0"/>
              <a:t/>
            </a:r>
            <a:br>
              <a:rPr lang="et-EE" sz="2500" dirty="0"/>
            </a:br>
            <a:r>
              <a:rPr lang="et-EE" sz="2000" dirty="0" smtClean="0"/>
              <a:t>Jaanika Jundas</a:t>
            </a:r>
            <a:r>
              <a:rPr lang="et-EE" sz="2500" dirty="0" smtClean="0"/>
              <a:t/>
            </a:r>
            <a:br>
              <a:rPr lang="et-EE" sz="2500" dirty="0" smtClean="0"/>
            </a:br>
            <a:r>
              <a:rPr lang="et-EE" sz="2500" dirty="0"/>
              <a:t/>
            </a:r>
            <a:br>
              <a:rPr lang="et-EE" sz="2500" dirty="0"/>
            </a:br>
            <a:endParaRPr lang="et-EE" altLang="et-EE" sz="2500" dirty="0" smtClean="0"/>
          </a:p>
        </p:txBody>
      </p:sp>
      <p:pic>
        <p:nvPicPr>
          <p:cNvPr id="3" name="Sisu kohatäid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407492" y="1258141"/>
            <a:ext cx="1113577" cy="128952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5000">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xfrm>
            <a:off x="2095500" y="457200"/>
            <a:ext cx="7286625" cy="7704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t-EE" altLang="et-EE" dirty="0" err="1" smtClean="0"/>
              <a:t>Technical</a:t>
            </a:r>
            <a:r>
              <a:rPr lang="et-EE" altLang="et-EE" dirty="0" smtClean="0"/>
              <a:t> </a:t>
            </a:r>
            <a:r>
              <a:rPr lang="et-EE" altLang="et-EE" dirty="0" err="1" smtClean="0"/>
              <a:t>solution</a:t>
            </a:r>
            <a:endParaRPr lang="et-EE" altLang="et-EE" dirty="0" smtClean="0"/>
          </a:p>
        </p:txBody>
      </p:sp>
      <p:graphicFrame>
        <p:nvGraphicFramePr>
          <p:cNvPr id="3" name="Sisu kohatäide 2"/>
          <p:cNvGraphicFramePr>
            <a:graphicFrameLocks noGrp="1"/>
          </p:cNvGraphicFramePr>
          <p:nvPr>
            <p:ph idx="1"/>
            <p:extLst>
              <p:ext uri="{D42A27DB-BD31-4B8C-83A1-F6EECF244321}">
                <p14:modId xmlns:p14="http://schemas.microsoft.com/office/powerpoint/2010/main" val="546573805"/>
              </p:ext>
            </p:extLst>
          </p:nvPr>
        </p:nvGraphicFramePr>
        <p:xfrm>
          <a:off x="2095501" y="2038349"/>
          <a:ext cx="7302500" cy="34141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Sisu kohatäide 5"/>
          <p:cNvGraphicFramePr>
            <a:graphicFrameLocks noGrp="1"/>
          </p:cNvGraphicFramePr>
          <p:nvPr>
            <p:ph idx="11"/>
            <p:extLst>
              <p:ext uri="{D42A27DB-BD31-4B8C-83A1-F6EECF244321}">
                <p14:modId xmlns:p14="http://schemas.microsoft.com/office/powerpoint/2010/main" val="942111094"/>
              </p:ext>
            </p:extLst>
          </p:nvPr>
        </p:nvGraphicFramePr>
        <p:xfrm>
          <a:off x="6119283" y="1600198"/>
          <a:ext cx="3387725" cy="306123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5" name="Sisu kohatäide 4"/>
          <p:cNvGraphicFramePr>
            <a:graphicFrameLocks noGrp="1"/>
          </p:cNvGraphicFramePr>
          <p:nvPr>
            <p:ph idx="10"/>
            <p:extLst>
              <p:ext uri="{D42A27DB-BD31-4B8C-83A1-F6EECF244321}">
                <p14:modId xmlns:p14="http://schemas.microsoft.com/office/powerpoint/2010/main" val="77515535"/>
              </p:ext>
            </p:extLst>
          </p:nvPr>
        </p:nvGraphicFramePr>
        <p:xfrm>
          <a:off x="2050521" y="1655495"/>
          <a:ext cx="3743325" cy="4572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1" name="Sisu kohatäide 5"/>
          <p:cNvGraphicFramePr>
            <a:graphicFrameLocks/>
          </p:cNvGraphicFramePr>
          <p:nvPr>
            <p:extLst>
              <p:ext uri="{D42A27DB-BD31-4B8C-83A1-F6EECF244321}">
                <p14:modId xmlns:p14="http://schemas.microsoft.com/office/powerpoint/2010/main" val="3016306092"/>
              </p:ext>
            </p:extLst>
          </p:nvPr>
        </p:nvGraphicFramePr>
        <p:xfrm>
          <a:off x="6661149" y="2410880"/>
          <a:ext cx="3387725" cy="3061231"/>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2" name="Sisu kohatäide 5"/>
          <p:cNvGraphicFramePr>
            <a:graphicFrameLocks/>
          </p:cNvGraphicFramePr>
          <p:nvPr>
            <p:extLst>
              <p:ext uri="{D42A27DB-BD31-4B8C-83A1-F6EECF244321}">
                <p14:modId xmlns:p14="http://schemas.microsoft.com/office/powerpoint/2010/main" val="265926334"/>
              </p:ext>
            </p:extLst>
          </p:nvPr>
        </p:nvGraphicFramePr>
        <p:xfrm>
          <a:off x="6010276" y="2829452"/>
          <a:ext cx="3387725" cy="3061231"/>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pic>
        <p:nvPicPr>
          <p:cNvPr id="8" name="Pilt 7"/>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193194" y="5282011"/>
            <a:ext cx="1051247" cy="1217344"/>
          </a:xfrm>
          <a:prstGeom prst="rect">
            <a:avLst/>
          </a:prstGeom>
        </p:spPr>
      </p:pic>
    </p:spTree>
    <p:extLst>
      <p:ext uri="{BB962C8B-B14F-4D97-AF65-F5344CB8AC3E}">
        <p14:creationId xmlns:p14="http://schemas.microsoft.com/office/powerpoint/2010/main" val="185730465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1BB7ACDB-1F32-44B1-B5E0-70C54A38147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42EFFD58-CCC4-415E-A8E3-DCFC7A9E1E40}"/>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05FCFB01-8F61-415F-9BFE-AE86B8504137}"/>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0A633C20-34D6-4569-9456-7F360E63D12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75747034-918B-44A8-884F-6D06D4C42DE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340DC57C-D7C6-40A5-95E1-AE18FAE489DA}"/>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0C40B3F5-8870-4CDA-A964-DA06F02DB384}"/>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5BF2CC41-3F8B-4DC9-B424-DD3063E42873}"/>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090BBD2E-3E29-48FE-905A-DE2766A71DEE}"/>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3DC4FB60-EF40-4002-A866-CFD0CA41A184}"/>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08808AB4-23F5-4A3D-9223-D077ECD19FB1}"/>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graphicEl>
                                              <a:dgm id="{D0744687-5327-4298-8A16-7FB0C8BE4C65}"/>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graphicEl>
                                              <a:dgm id="{C0C5FC63-65E7-4BFA-BEAF-549C36749335}"/>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graphicEl>
                                              <a:dgm id="{FACF7496-300F-4C0E-983D-FDCF5729EA2A}"/>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graphicEl>
                                              <a:dgm id="{DCDC1594-86BA-4F71-932D-703D3293DCA5}"/>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
                                            <p:graphicEl>
                                              <a:dgm id="{702A5FE7-DA2C-4124-8734-D2E28C42DACE}"/>
                                            </p:graphic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
                                            <p:graphicEl>
                                              <a:dgm id="{79E1B324-A211-4D36-969A-EFF7DE1C2961}"/>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
                                            <p:graphicEl>
                                              <a:dgm id="{FEFB172C-4100-4B50-8A9F-B187229615F6}"/>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one"/>
        </p:bldSub>
      </p:bldGraphic>
      <p:bldGraphic spid="5" grpId="0">
        <p:bldSub>
          <a:bldDgm bld="one"/>
        </p:bldSub>
      </p:bldGraphic>
      <p:bldGraphic spid="11" grpId="0">
        <p:bldAsOne/>
      </p:bldGraphic>
      <p:bldGraphic spid="12"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dirty="0" smtClean="0"/>
              <a:t>ECLI number</a:t>
            </a:r>
            <a:endParaRPr lang="et-EE" dirty="0"/>
          </a:p>
        </p:txBody>
      </p:sp>
      <p:sp>
        <p:nvSpPr>
          <p:cNvPr id="3" name="Sisu kohatäide 2"/>
          <p:cNvSpPr>
            <a:spLocks noGrp="1"/>
          </p:cNvSpPr>
          <p:nvPr>
            <p:ph idx="1"/>
          </p:nvPr>
        </p:nvSpPr>
        <p:spPr>
          <a:xfrm>
            <a:off x="1890346" y="1914525"/>
            <a:ext cx="7666892" cy="4319221"/>
          </a:xfrm>
        </p:spPr>
        <p:txBody>
          <a:bodyPr/>
          <a:lstStyle/>
          <a:p>
            <a:pPr>
              <a:spcAft>
                <a:spcPts val="500"/>
              </a:spcAft>
            </a:pPr>
            <a:r>
              <a:rPr lang="et-EE" sz="3000" b="1" spc="100" dirty="0"/>
              <a:t>ECLI:EE:HMK:2017:2.15.114509.7291</a:t>
            </a:r>
          </a:p>
          <a:p>
            <a:pPr>
              <a:spcAft>
                <a:spcPts val="500"/>
              </a:spcAft>
            </a:pPr>
            <a:r>
              <a:rPr lang="et-EE" sz="3000" b="1" spc="100" dirty="0" smtClean="0"/>
              <a:t>ECLI:EE:VMK:2017:1.16.5702.7521</a:t>
            </a:r>
          </a:p>
          <a:p>
            <a:pPr>
              <a:spcAft>
                <a:spcPts val="500"/>
              </a:spcAft>
            </a:pPr>
            <a:r>
              <a:rPr lang="et-EE" sz="3000" b="1" spc="100" dirty="0" smtClean="0"/>
              <a:t>ECLI:EE:VMK:2017:1.16.5702.6647</a:t>
            </a:r>
          </a:p>
          <a:p>
            <a:endParaRPr lang="et-EE" dirty="0" smtClean="0"/>
          </a:p>
          <a:p>
            <a:pPr>
              <a:spcAft>
                <a:spcPts val="600"/>
              </a:spcAft>
              <a:buFont typeface="Arial" panose="020B0604020202020204" pitchFamily="34" charset="0"/>
              <a:buChar char="•"/>
            </a:pPr>
            <a:r>
              <a:rPr lang="en-GB" sz="2500" dirty="0"/>
              <a:t>ECLI number is </a:t>
            </a:r>
            <a:r>
              <a:rPr lang="en-GB" sz="2500" dirty="0" smtClean="0"/>
              <a:t>unique</a:t>
            </a:r>
            <a:r>
              <a:rPr lang="et-EE" sz="2500" dirty="0" smtClean="0"/>
              <a:t> </a:t>
            </a:r>
            <a:r>
              <a:rPr lang="et-EE" sz="2500" dirty="0" err="1" smtClean="0"/>
              <a:t>for</a:t>
            </a:r>
            <a:r>
              <a:rPr lang="et-EE" sz="2500" dirty="0" smtClean="0"/>
              <a:t> </a:t>
            </a:r>
            <a:r>
              <a:rPr lang="et-EE" sz="2500" dirty="0" err="1" smtClean="0"/>
              <a:t>one</a:t>
            </a:r>
            <a:r>
              <a:rPr lang="et-EE" sz="2500" dirty="0" smtClean="0"/>
              <a:t> </a:t>
            </a:r>
            <a:r>
              <a:rPr lang="et-EE" sz="2500" dirty="0" err="1" smtClean="0"/>
              <a:t>decision</a:t>
            </a:r>
            <a:endParaRPr lang="en-GB" sz="2500" dirty="0"/>
          </a:p>
          <a:p>
            <a:pPr>
              <a:spcAft>
                <a:spcPts val="600"/>
              </a:spcAft>
              <a:buFont typeface="Arial" panose="020B0604020202020204" pitchFamily="34" charset="0"/>
              <a:buChar char="•"/>
            </a:pPr>
            <a:r>
              <a:rPr lang="en-GB" sz="2500" dirty="0" smtClean="0"/>
              <a:t>ECLI </a:t>
            </a:r>
            <a:r>
              <a:rPr lang="en-GB" sz="2500" dirty="0"/>
              <a:t>number includes</a:t>
            </a:r>
            <a:r>
              <a:rPr lang="et-EE" sz="2500" dirty="0"/>
              <a:t> </a:t>
            </a:r>
            <a:r>
              <a:rPr lang="en-GB" sz="2500" dirty="0" smtClean="0"/>
              <a:t>original</a:t>
            </a:r>
            <a:r>
              <a:rPr lang="et-EE" sz="2500" dirty="0" smtClean="0"/>
              <a:t> </a:t>
            </a:r>
            <a:r>
              <a:rPr lang="en-GB" sz="2500" dirty="0" smtClean="0"/>
              <a:t>court case </a:t>
            </a:r>
            <a:r>
              <a:rPr lang="et-EE" sz="2500" dirty="0" smtClean="0"/>
              <a:t>number</a:t>
            </a:r>
            <a:endParaRPr lang="et-EE" sz="2500" dirty="0"/>
          </a:p>
          <a:p>
            <a:pPr>
              <a:spcAft>
                <a:spcPts val="600"/>
              </a:spcAft>
              <a:buFont typeface="Arial" panose="020B0604020202020204" pitchFamily="34" charset="0"/>
              <a:buChar char="•"/>
            </a:pPr>
            <a:r>
              <a:rPr lang="en-GB" sz="2500" dirty="0" smtClean="0"/>
              <a:t>All decisions get ECLI (not only final decision)</a:t>
            </a:r>
          </a:p>
          <a:p>
            <a:pPr>
              <a:spcAft>
                <a:spcPts val="600"/>
              </a:spcAft>
              <a:buFont typeface="Arial" panose="020B0604020202020204" pitchFamily="34" charset="0"/>
              <a:buChar char="•"/>
            </a:pPr>
            <a:r>
              <a:rPr lang="en-GB" sz="2500" dirty="0" smtClean="0"/>
              <a:t>Decision may change (persons' names)</a:t>
            </a:r>
          </a:p>
          <a:p>
            <a:pPr>
              <a:spcAft>
                <a:spcPts val="600"/>
              </a:spcAft>
              <a:buFont typeface="Arial" panose="020B0604020202020204" pitchFamily="34" charset="0"/>
              <a:buChar char="•"/>
            </a:pPr>
            <a:r>
              <a:rPr lang="en-GB" sz="2500" dirty="0" smtClean="0"/>
              <a:t>Decisions can be withdrawn</a:t>
            </a:r>
          </a:p>
          <a:p>
            <a:endParaRPr lang="en-GB" dirty="0"/>
          </a:p>
        </p:txBody>
      </p:sp>
      <p:pic>
        <p:nvPicPr>
          <p:cNvPr id="9" name="Pil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3194" y="5282011"/>
            <a:ext cx="1051247" cy="1217344"/>
          </a:xfrm>
          <a:prstGeom prst="rect">
            <a:avLst/>
          </a:prstGeom>
        </p:spPr>
      </p:pic>
    </p:spTree>
    <p:extLst>
      <p:ext uri="{BB962C8B-B14F-4D97-AF65-F5344CB8AC3E}">
        <p14:creationId xmlns:p14="http://schemas.microsoft.com/office/powerpoint/2010/main" val="40521219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dirty="0" smtClean="0"/>
              <a:t>ECLI </a:t>
            </a:r>
            <a:r>
              <a:rPr lang="et-EE" dirty="0" err="1" smtClean="0"/>
              <a:t>search</a:t>
            </a:r>
            <a:r>
              <a:rPr lang="et-EE" dirty="0" smtClean="0"/>
              <a:t> in </a:t>
            </a:r>
            <a:r>
              <a:rPr lang="et-EE" dirty="0" err="1" smtClean="0"/>
              <a:t>State</a:t>
            </a:r>
            <a:r>
              <a:rPr lang="et-EE" dirty="0" smtClean="0"/>
              <a:t> </a:t>
            </a:r>
            <a:r>
              <a:rPr lang="et-EE" dirty="0" err="1" smtClean="0"/>
              <a:t>Gazette</a:t>
            </a:r>
            <a:endParaRPr lang="et-EE" dirty="0"/>
          </a:p>
        </p:txBody>
      </p:sp>
      <p:pic>
        <p:nvPicPr>
          <p:cNvPr id="5" name="Sisu kohatäide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95500" y="1602555"/>
            <a:ext cx="7167176" cy="4663773"/>
          </a:xfrm>
        </p:spPr>
      </p:pic>
      <p:pic>
        <p:nvPicPr>
          <p:cNvPr id="7" name="Pilt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3194" y="5282011"/>
            <a:ext cx="1051247" cy="1217344"/>
          </a:xfrm>
          <a:prstGeom prst="rect">
            <a:avLst/>
          </a:prstGeom>
        </p:spPr>
      </p:pic>
    </p:spTree>
    <p:extLst>
      <p:ext uri="{BB962C8B-B14F-4D97-AF65-F5344CB8AC3E}">
        <p14:creationId xmlns:p14="http://schemas.microsoft.com/office/powerpoint/2010/main" val="2197504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dirty="0" smtClean="0"/>
              <a:t>ECLI </a:t>
            </a:r>
            <a:r>
              <a:rPr lang="et-EE" dirty="0" err="1" smtClean="0"/>
              <a:t>search</a:t>
            </a:r>
            <a:r>
              <a:rPr lang="et-EE" dirty="0" smtClean="0"/>
              <a:t> in </a:t>
            </a:r>
            <a:r>
              <a:rPr lang="et-EE" dirty="0" err="1" smtClean="0"/>
              <a:t>State</a:t>
            </a:r>
            <a:r>
              <a:rPr lang="et-EE" dirty="0" smtClean="0"/>
              <a:t> </a:t>
            </a:r>
            <a:r>
              <a:rPr lang="et-EE" dirty="0" err="1" smtClean="0"/>
              <a:t>Gazette</a:t>
            </a:r>
            <a:endParaRPr lang="et-EE" dirty="0"/>
          </a:p>
        </p:txBody>
      </p:sp>
      <p:pic>
        <p:nvPicPr>
          <p:cNvPr id="5" name="Sisu kohatäide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95499" y="1583592"/>
            <a:ext cx="7178691" cy="4862032"/>
          </a:xfrm>
        </p:spPr>
      </p:pic>
      <p:pic>
        <p:nvPicPr>
          <p:cNvPr id="6" name="Pil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3194" y="5282011"/>
            <a:ext cx="1051247" cy="1217344"/>
          </a:xfrm>
          <a:prstGeom prst="rect">
            <a:avLst/>
          </a:prstGeom>
        </p:spPr>
      </p:pic>
    </p:spTree>
    <p:extLst>
      <p:ext uri="{BB962C8B-B14F-4D97-AF65-F5344CB8AC3E}">
        <p14:creationId xmlns:p14="http://schemas.microsoft.com/office/powerpoint/2010/main" val="2953449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dirty="0" err="1" smtClean="0"/>
              <a:t>Challenges</a:t>
            </a:r>
            <a:endParaRPr lang="et-EE" dirty="0"/>
          </a:p>
        </p:txBody>
      </p:sp>
      <p:sp>
        <p:nvSpPr>
          <p:cNvPr id="3" name="Sisu kohatäide 2"/>
          <p:cNvSpPr>
            <a:spLocks noGrp="1"/>
          </p:cNvSpPr>
          <p:nvPr>
            <p:ph idx="1"/>
          </p:nvPr>
        </p:nvSpPr>
        <p:spPr>
          <a:xfrm>
            <a:off x="2105026" y="1914525"/>
            <a:ext cx="7293640" cy="4064244"/>
          </a:xfrm>
        </p:spPr>
        <p:txBody>
          <a:bodyPr/>
          <a:lstStyle/>
          <a:p>
            <a:pPr>
              <a:spcAft>
                <a:spcPts val="600"/>
              </a:spcAft>
            </a:pPr>
            <a:r>
              <a:rPr lang="en-GB" sz="3000" b="1" dirty="0" smtClean="0"/>
              <a:t>Technical</a:t>
            </a:r>
          </a:p>
          <a:p>
            <a:pPr lvl="1">
              <a:spcAft>
                <a:spcPts val="600"/>
              </a:spcAft>
            </a:pPr>
            <a:r>
              <a:rPr lang="en-GB" sz="2500" dirty="0" smtClean="0"/>
              <a:t>Related applications</a:t>
            </a:r>
          </a:p>
          <a:p>
            <a:pPr lvl="1">
              <a:spcAft>
                <a:spcPts val="600"/>
              </a:spcAft>
            </a:pPr>
            <a:r>
              <a:rPr lang="en-GB" sz="2500" dirty="0" smtClean="0"/>
              <a:t>Where to generate the </a:t>
            </a:r>
            <a:r>
              <a:rPr lang="et-EE" sz="2500" dirty="0" smtClean="0"/>
              <a:t>ECLI </a:t>
            </a:r>
            <a:r>
              <a:rPr lang="en-GB" sz="2500" dirty="0" smtClean="0"/>
              <a:t>number?</a:t>
            </a:r>
          </a:p>
          <a:p>
            <a:pPr lvl="1">
              <a:spcAft>
                <a:spcPts val="600"/>
              </a:spcAft>
            </a:pPr>
            <a:r>
              <a:rPr lang="en-GB" sz="2500" dirty="0" smtClean="0"/>
              <a:t>New developer</a:t>
            </a:r>
            <a:r>
              <a:rPr lang="et-EE" sz="2500" dirty="0" smtClean="0"/>
              <a:t> </a:t>
            </a:r>
            <a:r>
              <a:rPr lang="en-GB" sz="2500" dirty="0" smtClean="0"/>
              <a:t>for</a:t>
            </a:r>
            <a:r>
              <a:rPr lang="et-EE" sz="2500" dirty="0" smtClean="0"/>
              <a:t> </a:t>
            </a:r>
            <a:r>
              <a:rPr lang="en-GB" sz="2500" dirty="0" smtClean="0"/>
              <a:t>State</a:t>
            </a:r>
            <a:r>
              <a:rPr lang="et-EE" sz="2500" dirty="0" smtClean="0"/>
              <a:t> </a:t>
            </a:r>
            <a:r>
              <a:rPr lang="en-GB" sz="2500" dirty="0" smtClean="0"/>
              <a:t>Gazette</a:t>
            </a:r>
          </a:p>
          <a:p>
            <a:pPr lvl="1">
              <a:spcAft>
                <a:spcPts val="600"/>
              </a:spcAft>
            </a:pPr>
            <a:r>
              <a:rPr lang="en-GB" sz="2500" dirty="0" smtClean="0"/>
              <a:t>Change of state infrastructure (x-road)</a:t>
            </a:r>
          </a:p>
          <a:p>
            <a:pPr lvl="1">
              <a:spcAft>
                <a:spcPts val="600"/>
              </a:spcAft>
            </a:pPr>
            <a:r>
              <a:rPr lang="en-GB" sz="2500" dirty="0" smtClean="0"/>
              <a:t>Lack of human resources</a:t>
            </a:r>
          </a:p>
          <a:p>
            <a:endParaRPr lang="en-GB" dirty="0" smtClean="0"/>
          </a:p>
          <a:p>
            <a:pPr>
              <a:spcAft>
                <a:spcPts val="600"/>
              </a:spcAft>
            </a:pPr>
            <a:r>
              <a:rPr lang="en-GB" sz="3000" b="1" dirty="0" smtClean="0"/>
              <a:t>Juridical</a:t>
            </a:r>
          </a:p>
          <a:p>
            <a:pPr lvl="1">
              <a:spcAft>
                <a:spcPts val="600"/>
              </a:spcAft>
            </a:pPr>
            <a:r>
              <a:rPr lang="en-GB" sz="2500" dirty="0" smtClean="0"/>
              <a:t>Changeable decisions</a:t>
            </a:r>
          </a:p>
          <a:p>
            <a:endParaRPr lang="et-EE" dirty="0"/>
          </a:p>
          <a:p>
            <a:endParaRPr lang="et-EE" dirty="0"/>
          </a:p>
        </p:txBody>
      </p:sp>
      <p:pic>
        <p:nvPicPr>
          <p:cNvPr id="5" name="Pil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3194" y="5282011"/>
            <a:ext cx="1051247" cy="1217344"/>
          </a:xfrm>
          <a:prstGeom prst="rect">
            <a:avLst/>
          </a:prstGeom>
        </p:spPr>
      </p:pic>
    </p:spTree>
    <p:extLst>
      <p:ext uri="{BB962C8B-B14F-4D97-AF65-F5344CB8AC3E}">
        <p14:creationId xmlns:p14="http://schemas.microsoft.com/office/powerpoint/2010/main" val="193840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dirty="0" err="1" smtClean="0"/>
              <a:t>Dates</a:t>
            </a:r>
            <a:r>
              <a:rPr lang="et-EE" dirty="0" smtClean="0"/>
              <a:t> and </a:t>
            </a:r>
            <a:r>
              <a:rPr lang="et-EE" dirty="0" err="1" smtClean="0"/>
              <a:t>Statistics</a:t>
            </a:r>
            <a:endParaRPr lang="et-EE" dirty="0"/>
          </a:p>
        </p:txBody>
      </p:sp>
      <p:sp>
        <p:nvSpPr>
          <p:cNvPr id="3" name="Sisu kohatäide 2"/>
          <p:cNvSpPr>
            <a:spLocks noGrp="1"/>
          </p:cNvSpPr>
          <p:nvPr>
            <p:ph idx="1"/>
          </p:nvPr>
        </p:nvSpPr>
        <p:spPr>
          <a:xfrm>
            <a:off x="1652953" y="1659548"/>
            <a:ext cx="7983417" cy="4662121"/>
          </a:xfrm>
        </p:spPr>
        <p:txBody>
          <a:bodyPr/>
          <a:lstStyle/>
          <a:p>
            <a:r>
              <a:rPr lang="en-GB" sz="3000" kern="1200" dirty="0" smtClean="0"/>
              <a:t>Since </a:t>
            </a:r>
            <a:r>
              <a:rPr lang="en-GB" sz="3000" b="1" kern="1200" dirty="0" smtClean="0"/>
              <a:t>25 May 2017</a:t>
            </a:r>
            <a:r>
              <a:rPr lang="en-GB" sz="3000" kern="1200" dirty="0" smtClean="0"/>
              <a:t> </a:t>
            </a:r>
            <a:endParaRPr lang="et-EE" sz="3000" kern="1200" dirty="0" smtClean="0"/>
          </a:p>
          <a:p>
            <a:r>
              <a:rPr lang="et-EE" sz="3000" kern="1200" dirty="0" smtClean="0"/>
              <a:t>	ECLI </a:t>
            </a:r>
            <a:r>
              <a:rPr lang="et-EE" sz="3000" kern="1200" dirty="0" err="1" smtClean="0"/>
              <a:t>numbers</a:t>
            </a:r>
            <a:r>
              <a:rPr lang="et-EE" sz="3000" kern="1200" dirty="0" smtClean="0"/>
              <a:t> are </a:t>
            </a:r>
            <a:r>
              <a:rPr lang="et-EE" sz="3000" kern="1200" dirty="0" err="1" smtClean="0"/>
              <a:t>visible</a:t>
            </a:r>
            <a:r>
              <a:rPr lang="en-GB" sz="3000" kern="1200" dirty="0" smtClean="0"/>
              <a:t> </a:t>
            </a:r>
            <a:r>
              <a:rPr lang="et-EE" sz="3000" kern="1200" dirty="0" smtClean="0"/>
              <a:t>in </a:t>
            </a:r>
            <a:r>
              <a:rPr lang="en-GB" sz="3000" kern="1200" dirty="0" smtClean="0"/>
              <a:t>State Gazette</a:t>
            </a:r>
          </a:p>
          <a:p>
            <a:endParaRPr lang="en-GB" dirty="0" smtClean="0"/>
          </a:p>
          <a:p>
            <a:pPr>
              <a:spcAft>
                <a:spcPts val="600"/>
              </a:spcAft>
            </a:pPr>
            <a:r>
              <a:rPr lang="en-GB" sz="2500" b="1" dirty="0" smtClean="0"/>
              <a:t>Supreme Court </a:t>
            </a:r>
          </a:p>
          <a:p>
            <a:pPr marL="470065" lvl="1" indent="0">
              <a:spcAft>
                <a:spcPts val="600"/>
              </a:spcAft>
              <a:buNone/>
            </a:pPr>
            <a:r>
              <a:rPr lang="et-EE" sz="2500" dirty="0"/>
              <a:t>A</a:t>
            </a:r>
            <a:r>
              <a:rPr lang="en-GB" sz="2500" dirty="0" err="1" smtClean="0"/>
              <a:t>ll</a:t>
            </a:r>
            <a:r>
              <a:rPr lang="en-GB" sz="2500" dirty="0" smtClean="0"/>
              <a:t> decisions </a:t>
            </a:r>
          </a:p>
          <a:p>
            <a:pPr lvl="1">
              <a:spcAft>
                <a:spcPts val="600"/>
              </a:spcAft>
            </a:pPr>
            <a:r>
              <a:rPr lang="en-GB" sz="2500" dirty="0" smtClean="0"/>
              <a:t>Total</a:t>
            </a:r>
            <a:r>
              <a:rPr lang="et-EE" sz="2500" dirty="0" smtClean="0"/>
              <a:t> 	</a:t>
            </a:r>
            <a:r>
              <a:rPr lang="en-GB" sz="2500" dirty="0" smtClean="0"/>
              <a:t>10975</a:t>
            </a:r>
          </a:p>
          <a:p>
            <a:pPr>
              <a:spcAft>
                <a:spcPts val="600"/>
              </a:spcAft>
            </a:pPr>
            <a:r>
              <a:rPr lang="en-GB" sz="2500" b="1" dirty="0" smtClean="0"/>
              <a:t>County, Administrative and Circuit Courts </a:t>
            </a:r>
          </a:p>
          <a:p>
            <a:pPr>
              <a:spcAft>
                <a:spcPts val="600"/>
              </a:spcAft>
            </a:pPr>
            <a:r>
              <a:rPr lang="en-GB" sz="2500" dirty="0" smtClean="0"/>
              <a:t>	Court</a:t>
            </a:r>
            <a:r>
              <a:rPr lang="et-EE" sz="2500" dirty="0" smtClean="0"/>
              <a:t> </a:t>
            </a:r>
            <a:r>
              <a:rPr lang="en-GB" sz="2500" dirty="0" smtClean="0"/>
              <a:t>decisions </a:t>
            </a:r>
            <a:r>
              <a:rPr lang="et-EE" sz="2500" dirty="0" smtClean="0"/>
              <a:t>made </a:t>
            </a:r>
            <a:r>
              <a:rPr lang="en-GB" sz="2500" dirty="0" smtClean="0"/>
              <a:t>from</a:t>
            </a:r>
            <a:r>
              <a:rPr lang="et-EE" sz="2500" dirty="0" smtClean="0"/>
              <a:t> </a:t>
            </a:r>
            <a:r>
              <a:rPr lang="en-GB" sz="2500" dirty="0" smtClean="0"/>
              <a:t>October 2016 </a:t>
            </a:r>
          </a:p>
          <a:p>
            <a:pPr lvl="1">
              <a:spcAft>
                <a:spcPts val="600"/>
              </a:spcAft>
            </a:pPr>
            <a:r>
              <a:rPr lang="en-GB" sz="2500" dirty="0" smtClean="0"/>
              <a:t>	County Courts </a:t>
            </a:r>
            <a:r>
              <a:rPr lang="et-EE" sz="2500" dirty="0" smtClean="0"/>
              <a:t>	</a:t>
            </a:r>
            <a:r>
              <a:rPr lang="en-GB" sz="2500" dirty="0" smtClean="0"/>
              <a:t>15 984</a:t>
            </a:r>
          </a:p>
          <a:p>
            <a:pPr lvl="1">
              <a:spcAft>
                <a:spcPts val="600"/>
              </a:spcAft>
            </a:pPr>
            <a:r>
              <a:rPr lang="en-GB" sz="2500" dirty="0" smtClean="0"/>
              <a:t>	Administrative </a:t>
            </a:r>
            <a:r>
              <a:rPr lang="et-EE" sz="2500" dirty="0" smtClean="0"/>
              <a:t>	</a:t>
            </a:r>
            <a:r>
              <a:rPr lang="en-GB" sz="2500" dirty="0" smtClean="0"/>
              <a:t>1703</a:t>
            </a:r>
          </a:p>
          <a:p>
            <a:pPr lvl="1">
              <a:spcAft>
                <a:spcPts val="600"/>
              </a:spcAft>
            </a:pPr>
            <a:r>
              <a:rPr lang="en-GB" sz="2500" dirty="0" smtClean="0"/>
              <a:t>	Circuit Courts </a:t>
            </a:r>
            <a:r>
              <a:rPr lang="et-EE" sz="2500" dirty="0" smtClean="0"/>
              <a:t>	</a:t>
            </a:r>
            <a:r>
              <a:rPr lang="en-GB" sz="2500" dirty="0" smtClean="0"/>
              <a:t>3406</a:t>
            </a:r>
          </a:p>
          <a:p>
            <a:endParaRPr lang="et-EE" dirty="0"/>
          </a:p>
        </p:txBody>
      </p:sp>
      <p:pic>
        <p:nvPicPr>
          <p:cNvPr id="5" name="Pil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3194" y="5282011"/>
            <a:ext cx="1051247" cy="1217344"/>
          </a:xfrm>
          <a:prstGeom prst="rect">
            <a:avLst/>
          </a:prstGeom>
        </p:spPr>
      </p:pic>
    </p:spTree>
    <p:extLst>
      <p:ext uri="{BB962C8B-B14F-4D97-AF65-F5344CB8AC3E}">
        <p14:creationId xmlns:p14="http://schemas.microsoft.com/office/powerpoint/2010/main" val="298773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n-GB" dirty="0" smtClean="0"/>
              <a:t>Positive things to remember</a:t>
            </a:r>
            <a:endParaRPr lang="en-GB" dirty="0"/>
          </a:p>
        </p:txBody>
      </p:sp>
      <p:sp>
        <p:nvSpPr>
          <p:cNvPr id="3" name="Sisu kohatäide 2"/>
          <p:cNvSpPr>
            <a:spLocks noGrp="1"/>
          </p:cNvSpPr>
          <p:nvPr>
            <p:ph idx="1"/>
          </p:nvPr>
        </p:nvSpPr>
        <p:spPr/>
        <p:txBody>
          <a:bodyPr/>
          <a:lstStyle/>
          <a:p>
            <a:pPr>
              <a:spcAft>
                <a:spcPts val="600"/>
              </a:spcAft>
              <a:buFont typeface="Arial" panose="020B0604020202020204" pitchFamily="34" charset="0"/>
              <a:buChar char="•"/>
            </a:pPr>
            <a:r>
              <a:rPr lang="en-GB" sz="2500" dirty="0" smtClean="0"/>
              <a:t>Nice project with definite purpose</a:t>
            </a:r>
          </a:p>
          <a:p>
            <a:pPr>
              <a:spcAft>
                <a:spcPts val="600"/>
              </a:spcAft>
              <a:buFont typeface="Arial" panose="020B0604020202020204" pitchFamily="34" charset="0"/>
              <a:buChar char="•"/>
            </a:pPr>
            <a:r>
              <a:rPr lang="en-GB" sz="2500" dirty="0" smtClean="0"/>
              <a:t>Technical documentation for e-Justice</a:t>
            </a:r>
          </a:p>
          <a:p>
            <a:pPr>
              <a:spcAft>
                <a:spcPts val="600"/>
              </a:spcAft>
              <a:buFont typeface="Arial" panose="020B0604020202020204" pitchFamily="34" charset="0"/>
              <a:buChar char="•"/>
            </a:pPr>
            <a:r>
              <a:rPr lang="en-GB" sz="2500" dirty="0" smtClean="0"/>
              <a:t>Interesting for developer </a:t>
            </a:r>
            <a:br>
              <a:rPr lang="en-GB" sz="2500" dirty="0" smtClean="0"/>
            </a:br>
            <a:r>
              <a:rPr lang="en-GB" sz="2000" dirty="0" smtClean="0"/>
              <a:t>(interfacing with e-Justice portal)</a:t>
            </a:r>
          </a:p>
          <a:p>
            <a:pPr>
              <a:spcAft>
                <a:spcPts val="600"/>
              </a:spcAft>
              <a:buFont typeface="Arial" panose="020B0604020202020204" pitchFamily="34" charset="0"/>
              <a:buChar char="•"/>
            </a:pPr>
            <a:r>
              <a:rPr lang="en-GB" sz="2500" dirty="0" smtClean="0"/>
              <a:t>Administrative support</a:t>
            </a:r>
          </a:p>
          <a:p>
            <a:endParaRPr lang="et-EE" dirty="0"/>
          </a:p>
        </p:txBody>
      </p:sp>
      <p:pic>
        <p:nvPicPr>
          <p:cNvPr id="5" name="Pil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3194" y="5282011"/>
            <a:ext cx="1051247" cy="1217344"/>
          </a:xfrm>
          <a:prstGeom prst="rect">
            <a:avLst/>
          </a:prstGeom>
        </p:spPr>
      </p:pic>
    </p:spTree>
    <p:extLst>
      <p:ext uri="{BB962C8B-B14F-4D97-AF65-F5344CB8AC3E}">
        <p14:creationId xmlns:p14="http://schemas.microsoft.com/office/powerpoint/2010/main" val="38777529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183423" y="1441939"/>
            <a:ext cx="7286625" cy="1899872"/>
          </a:xfrm>
        </p:spPr>
        <p:txBody>
          <a:bodyPr/>
          <a:lstStyle/>
          <a:p>
            <a:pPr algn="ctr"/>
            <a:r>
              <a:rPr lang="et-EE" dirty="0" err="1" smtClean="0"/>
              <a:t>Questions</a:t>
            </a:r>
            <a:r>
              <a:rPr lang="et-EE" dirty="0" smtClean="0"/>
              <a:t>?</a:t>
            </a:r>
            <a:br>
              <a:rPr lang="et-EE" dirty="0" smtClean="0"/>
            </a:br>
            <a:r>
              <a:rPr lang="et-EE" sz="1000" dirty="0" smtClean="0"/>
              <a:t/>
            </a:r>
            <a:br>
              <a:rPr lang="et-EE" sz="1000" dirty="0" smtClean="0"/>
            </a:br>
            <a:r>
              <a:rPr lang="et-EE" dirty="0" err="1"/>
              <a:t>Thank</a:t>
            </a:r>
            <a:r>
              <a:rPr lang="et-EE" dirty="0"/>
              <a:t> </a:t>
            </a:r>
            <a:r>
              <a:rPr lang="et-EE" dirty="0" err="1"/>
              <a:t>you</a:t>
            </a:r>
            <a:r>
              <a:rPr lang="et-EE" dirty="0"/>
              <a:t>!</a:t>
            </a:r>
            <a:br>
              <a:rPr lang="et-EE" dirty="0"/>
            </a:br>
            <a:endParaRPr lang="et-EE" dirty="0"/>
          </a:p>
        </p:txBody>
      </p:sp>
      <p:sp>
        <p:nvSpPr>
          <p:cNvPr id="4" name="Sisu kohatäide 3"/>
          <p:cNvSpPr>
            <a:spLocks noGrp="1"/>
          </p:cNvSpPr>
          <p:nvPr>
            <p:ph idx="11"/>
          </p:nvPr>
        </p:nvSpPr>
        <p:spPr>
          <a:xfrm>
            <a:off x="2105026" y="4211515"/>
            <a:ext cx="7293640" cy="994799"/>
          </a:xfrm>
        </p:spPr>
        <p:txBody>
          <a:bodyPr/>
          <a:lstStyle/>
          <a:p>
            <a:pPr algn="ctr">
              <a:spcAft>
                <a:spcPts val="400"/>
              </a:spcAft>
            </a:pPr>
            <a:r>
              <a:rPr lang="et-EE" sz="1800" dirty="0"/>
              <a:t>Jaanika Jundas</a:t>
            </a:r>
            <a:endParaRPr lang="et-EE" sz="1800" dirty="0">
              <a:hlinkClick r:id="rId2"/>
            </a:endParaRPr>
          </a:p>
          <a:p>
            <a:pPr algn="ctr">
              <a:spcAft>
                <a:spcPts val="400"/>
              </a:spcAft>
            </a:pPr>
            <a:r>
              <a:rPr lang="et-EE" sz="1800" dirty="0">
                <a:hlinkClick r:id="rId2"/>
              </a:rPr>
              <a:t>Jaanika.Jundas@just.ee</a:t>
            </a:r>
            <a:endParaRPr lang="et-EE" sz="1800" dirty="0"/>
          </a:p>
          <a:p>
            <a:pPr algn="ctr">
              <a:spcAft>
                <a:spcPts val="400"/>
              </a:spcAft>
            </a:pPr>
            <a:r>
              <a:rPr lang="et-EE" sz="1800" dirty="0"/>
              <a:t>+372 663 6328</a:t>
            </a:r>
          </a:p>
          <a:p>
            <a:pPr algn="ctr"/>
            <a:endParaRPr lang="et-EE" dirty="0"/>
          </a:p>
        </p:txBody>
      </p:sp>
      <p:pic>
        <p:nvPicPr>
          <p:cNvPr id="5" name="Pil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3194" y="5282011"/>
            <a:ext cx="1051247" cy="1217344"/>
          </a:xfrm>
          <a:prstGeom prst="rect">
            <a:avLst/>
          </a:prstGeom>
        </p:spPr>
      </p:pic>
      <p:grpSp>
        <p:nvGrpSpPr>
          <p:cNvPr id="6" name="Group 11"/>
          <p:cNvGrpSpPr>
            <a:grpSpLocks/>
          </p:cNvGrpSpPr>
          <p:nvPr/>
        </p:nvGrpSpPr>
        <p:grpSpPr bwMode="auto">
          <a:xfrm>
            <a:off x="6859073" y="6144527"/>
            <a:ext cx="2794000" cy="520700"/>
            <a:chOff x="5924915" y="1445722"/>
            <a:chExt cx="3177237" cy="590169"/>
          </a:xfrm>
        </p:grpSpPr>
        <p:pic>
          <p:nvPicPr>
            <p:cNvPr id="7" name="Picture 12"/>
            <p:cNvPicPr>
              <a:picLocks noChangeAspect="1"/>
            </p:cNvPicPr>
            <p:nvPr/>
          </p:nvPicPr>
          <p:blipFill>
            <a:blip r:embed="rId4" cstate="print"/>
            <a:srcRect/>
            <a:stretch>
              <a:fillRect/>
            </a:stretch>
          </p:blipFill>
          <p:spPr bwMode="auto">
            <a:xfrm>
              <a:off x="8270332" y="1445722"/>
              <a:ext cx="831820" cy="565150"/>
            </a:xfrm>
            <a:prstGeom prst="rect">
              <a:avLst/>
            </a:prstGeom>
            <a:noFill/>
            <a:ln w="9525">
              <a:noFill/>
              <a:miter lim="800000"/>
              <a:headEnd/>
              <a:tailEnd/>
            </a:ln>
          </p:spPr>
        </p:pic>
        <p:sp>
          <p:nvSpPr>
            <p:cNvPr id="8" name="Titel 1"/>
            <p:cNvSpPr>
              <a:spLocks/>
            </p:cNvSpPr>
            <p:nvPr/>
          </p:nvSpPr>
          <p:spPr bwMode="auto">
            <a:xfrm>
              <a:off x="5924915" y="1636447"/>
              <a:ext cx="2204208" cy="399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defRPr/>
              </a:pPr>
              <a:r>
                <a:rPr lang="en-US" altLang="el-GR" sz="1100" dirty="0">
                  <a:solidFill>
                    <a:srgbClr val="006C87"/>
                  </a:solidFill>
                  <a:latin typeface="Arial"/>
                  <a:ea typeface="Roboto" pitchFamily="2" charset="0"/>
                  <a:cs typeface="Roboto" pitchFamily="2" charset="0"/>
                </a:rPr>
                <a:t>This project is co-funded by </a:t>
              </a:r>
            </a:p>
            <a:p>
              <a:pPr algn="r" eaLnBrk="1" hangingPunct="1">
                <a:spcBef>
                  <a:spcPct val="0"/>
                </a:spcBef>
                <a:buFontTx/>
                <a:buNone/>
                <a:defRPr/>
              </a:pPr>
              <a:r>
                <a:rPr lang="en-US" altLang="el-GR" sz="1100" dirty="0">
                  <a:solidFill>
                    <a:srgbClr val="006C87"/>
                  </a:solidFill>
                  <a:latin typeface="Arial"/>
                  <a:ea typeface="Roboto" pitchFamily="2" charset="0"/>
                  <a:cs typeface="Roboto" pitchFamily="2" charset="0"/>
                </a:rPr>
                <a:t>the European Union </a:t>
              </a:r>
              <a:endParaRPr lang="en-US" altLang="el-GR" sz="1100" noProof="1">
                <a:solidFill>
                  <a:srgbClr val="006C87"/>
                </a:solidFill>
                <a:latin typeface="Arial"/>
                <a:ea typeface="Roboto" pitchFamily="2" charset="0"/>
                <a:cs typeface="Roboto" pitchFamily="2" charset="0"/>
              </a:endParaRPr>
            </a:p>
          </p:txBody>
        </p:sp>
      </p:grpSp>
      <p:sp>
        <p:nvSpPr>
          <p:cNvPr id="9" name="Rechthoek 8"/>
          <p:cNvSpPr/>
          <p:nvPr/>
        </p:nvSpPr>
        <p:spPr>
          <a:xfrm>
            <a:off x="2392014" y="6396932"/>
            <a:ext cx="4572000" cy="246221"/>
          </a:xfrm>
          <a:prstGeom prst="rect">
            <a:avLst/>
          </a:prstGeom>
        </p:spPr>
        <p:txBody>
          <a:bodyPr>
            <a:spAutoFit/>
          </a:bodyPr>
          <a:ls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a:ln>
                  <a:noFill/>
                </a:ln>
                <a:solidFill>
                  <a:srgbClr val="000000"/>
                </a:solidFill>
                <a:effectLst/>
                <a:uLnTx/>
                <a:uFillTx/>
                <a:latin typeface="Arial"/>
                <a:ea typeface="+mn-ea"/>
                <a:cs typeface="+mn-cs"/>
              </a:rPr>
              <a:t>This presentation has been produced with the financial support of the Justice Programme of the European Union. The contents of this publication are the sole responsibility of the partners of the BO-ECLI project and can in no way be taken to reflect the views of the European Commission.</a:t>
            </a:r>
            <a:endParaRPr kumimoji="0" lang="nl-NL" sz="5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546808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pag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IGBANK_EST_JUBEL_16_9">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Esitluspõhja mall UUS!</Template>
  <TotalTime>1705</TotalTime>
  <Words>226</Words>
  <Application>Microsoft Office PowerPoint</Application>
  <PresentationFormat>A4 (210 x 297 mm)</PresentationFormat>
  <Paragraphs>68</Paragraphs>
  <Slides>9</Slides>
  <Notes>0</Notes>
  <HiddenSlides>0</HiddenSlides>
  <MMClips>0</MMClips>
  <ScaleCrop>false</ScaleCrop>
  <HeadingPairs>
    <vt:vector size="6" baseType="variant">
      <vt:variant>
        <vt:lpstr>Gebruikte lettertypen</vt:lpstr>
      </vt:variant>
      <vt:variant>
        <vt:i4>2</vt:i4>
      </vt:variant>
      <vt:variant>
        <vt:lpstr>Thema</vt:lpstr>
      </vt:variant>
      <vt:variant>
        <vt:i4>2</vt:i4>
      </vt:variant>
      <vt:variant>
        <vt:lpstr>Diatitels</vt:lpstr>
      </vt:variant>
      <vt:variant>
        <vt:i4>9</vt:i4>
      </vt:variant>
    </vt:vector>
  </HeadingPairs>
  <TitlesOfParts>
    <vt:vector size="13" baseType="lpstr">
      <vt:lpstr>Arial</vt:lpstr>
      <vt:lpstr>Roboto</vt:lpstr>
      <vt:lpstr>titlepage</vt:lpstr>
      <vt:lpstr>BIGBANK_EST_JUBEL_16_9</vt:lpstr>
      <vt:lpstr>ECLI in Estonia  ECLI and Beyond –  Improving access to court decisions 08 June 2017  Jaanika Jundas  </vt:lpstr>
      <vt:lpstr>Technical solution</vt:lpstr>
      <vt:lpstr>ECLI number</vt:lpstr>
      <vt:lpstr>ECLI search in State Gazette</vt:lpstr>
      <vt:lpstr>ECLI search in State Gazette</vt:lpstr>
      <vt:lpstr>Challenges</vt:lpstr>
      <vt:lpstr>Dates and Statistics</vt:lpstr>
      <vt:lpstr>Positive things to remember</vt:lpstr>
      <vt:lpstr>Questions?  Thank you! </vt:lpstr>
    </vt:vector>
  </TitlesOfParts>
  <Company>Justiitsministeerium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Jaanika Jundas</dc:creator>
  <cp:lastModifiedBy>marc.opijnen@koop.overheid.nl</cp:lastModifiedBy>
  <cp:revision>27</cp:revision>
  <dcterms:created xsi:type="dcterms:W3CDTF">2017-06-05T07:31:46Z</dcterms:created>
  <dcterms:modified xsi:type="dcterms:W3CDTF">2017-06-13T13:05:35Z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IK">
    <vt:lpwstr>as</vt:lpwstr>
  </property>
</Properties>
</file>